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30"/>
  </p:notesMasterIdLst>
  <p:sldIdLst>
    <p:sldId id="293" r:id="rId5"/>
    <p:sldId id="297" r:id="rId6"/>
    <p:sldId id="296" r:id="rId7"/>
    <p:sldId id="295" r:id="rId8"/>
    <p:sldId id="298" r:id="rId9"/>
    <p:sldId id="294" r:id="rId10"/>
    <p:sldId id="317" r:id="rId11"/>
    <p:sldId id="320" r:id="rId12"/>
    <p:sldId id="261" r:id="rId13"/>
    <p:sldId id="262" r:id="rId14"/>
    <p:sldId id="299" r:id="rId15"/>
    <p:sldId id="312" r:id="rId16"/>
    <p:sldId id="314" r:id="rId17"/>
    <p:sldId id="306" r:id="rId18"/>
    <p:sldId id="300" r:id="rId19"/>
    <p:sldId id="324" r:id="rId20"/>
    <p:sldId id="301" r:id="rId21"/>
    <p:sldId id="328" r:id="rId22"/>
    <p:sldId id="308" r:id="rId23"/>
    <p:sldId id="316" r:id="rId24"/>
    <p:sldId id="311" r:id="rId25"/>
    <p:sldId id="309" r:id="rId26"/>
    <p:sldId id="310" r:id="rId27"/>
    <p:sldId id="288" r:id="rId28"/>
    <p:sldId id="289" r:id="rId2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hTpf6Nk2CLw3kTd/Uc4umiVxtqRg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ECB7428-7C77-C6BC-A714-18CEC076DCBD}" name="Lewis, Lani" initials="LL" userId="S::lanil@smu.edu::3806d083-8799-4f43-b9d0-af3c8e0bfe1d" providerId="AD"/>
  <p188:author id="{39EDFECE-A900-FEAB-7ACE-28395294D307}" name="Jacob, Lijo" initials="" userId="S::lijoj@smu.edu::8192cf3f-4449-472f-bd63-b7aa67c5467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9EBF5"/>
    <a:srgbClr val="FFFFFF"/>
    <a:srgbClr val="171717"/>
    <a:srgbClr val="18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512D6-F8F6-BF28-1D4E-75F69354BC5E}" v="35" dt="2025-03-23T13:03:15.118"/>
    <p1510:client id="{7C901FFB-5ADF-5279-E04A-D61C9D37BF85}" v="897" dt="2025-03-23T22:16:57.799"/>
    <p1510:client id="{8E8FED82-5519-4295-8698-51AF009A34E1}" v="15" dt="2025-03-23T21:27:22.909"/>
    <p1510:client id="{C211C3C8-DB6F-92A3-725C-5F74C230D533}" v="3" dt="2025-03-24T15:51:03.6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72"/>
    <p:restoredTop sz="94643"/>
  </p:normalViewPr>
  <p:slideViewPr>
    <p:cSldViewPr snapToGrid="0">
      <p:cViewPr varScale="1">
        <p:scale>
          <a:sx n="156" d="100"/>
          <a:sy n="156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46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customschemas.google.com/relationships/presentationmetadata" Target="meta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43" Type="http://schemas.openxmlformats.org/officeDocument/2006/relationships/viewProps" Target="viewProps.xml"/><Relationship Id="rId48" Type="http://schemas.microsoft.com/office/2018/10/relationships/authors" Target="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is, Lani" userId="S::lanil@smu.edu::3806d083-8799-4f43-b9d0-af3c8e0bfe1d" providerId="AD" clId="Web-{EEC1528B-A63E-47CF-4262-A88D4C475C40}"/>
    <pc:docChg chg="addSld modSld sldOrd">
      <pc:chgData name="Lewis, Lani" userId="S::lanil@smu.edu::3806d083-8799-4f43-b9d0-af3c8e0bfe1d" providerId="AD" clId="Web-{EEC1528B-A63E-47CF-4262-A88D4C475C40}" dt="2025-01-14T01:19:39.160" v="314" actId="20577"/>
      <pc:docMkLst>
        <pc:docMk/>
      </pc:docMkLst>
      <pc:sldChg chg="delSp modSp new mod modClrScheme chgLayout">
        <pc:chgData name="Lewis, Lani" userId="S::lanil@smu.edu::3806d083-8799-4f43-b9d0-af3c8e0bfe1d" providerId="AD" clId="Web-{EEC1528B-A63E-47CF-4262-A88D4C475C40}" dt="2025-01-14T01:12:49.585" v="111" actId="20577"/>
        <pc:sldMkLst>
          <pc:docMk/>
          <pc:sldMk cId="1969886636" sldId="284"/>
        </pc:sldMkLst>
      </pc:sldChg>
      <pc:sldChg chg="modSp add replId">
        <pc:chgData name="Lewis, Lani" userId="S::lanil@smu.edu::3806d083-8799-4f43-b9d0-af3c8e0bfe1d" providerId="AD" clId="Web-{EEC1528B-A63E-47CF-4262-A88D4C475C40}" dt="2025-01-14T01:17:39.141" v="263" actId="20577"/>
        <pc:sldMkLst>
          <pc:docMk/>
          <pc:sldMk cId="952455963" sldId="285"/>
        </pc:sldMkLst>
      </pc:sldChg>
      <pc:sldChg chg="modSp add replId">
        <pc:chgData name="Lewis, Lani" userId="S::lanil@smu.edu::3806d083-8799-4f43-b9d0-af3c8e0bfe1d" providerId="AD" clId="Web-{EEC1528B-A63E-47CF-4262-A88D4C475C40}" dt="2025-01-14T01:17:55.501" v="303" actId="20577"/>
        <pc:sldMkLst>
          <pc:docMk/>
          <pc:sldMk cId="2579750778" sldId="286"/>
        </pc:sldMkLst>
      </pc:sldChg>
      <pc:sldChg chg="modSp add replId">
        <pc:chgData name="Lewis, Lani" userId="S::lanil@smu.edu::3806d083-8799-4f43-b9d0-af3c8e0bfe1d" providerId="AD" clId="Web-{EEC1528B-A63E-47CF-4262-A88D4C475C40}" dt="2025-01-14T01:10:20.393" v="60" actId="20577"/>
        <pc:sldMkLst>
          <pc:docMk/>
          <pc:sldMk cId="1576067881" sldId="287"/>
        </pc:sldMkLst>
      </pc:sldChg>
      <pc:sldChg chg="addSp modSp new mod modClrScheme chgLayout">
        <pc:chgData name="Lewis, Lani" userId="S::lanil@smu.edu::3806d083-8799-4f43-b9d0-af3c8e0bfe1d" providerId="AD" clId="Web-{EEC1528B-A63E-47CF-4262-A88D4C475C40}" dt="2025-01-14T01:11:13.348" v="68" actId="20577"/>
        <pc:sldMkLst>
          <pc:docMk/>
          <pc:sldMk cId="3840945248" sldId="288"/>
        </pc:sldMkLst>
        <pc:spChg chg="mod ord">
          <ac:chgData name="Lewis, Lani" userId="S::lanil@smu.edu::3806d083-8799-4f43-b9d0-af3c8e0bfe1d" providerId="AD" clId="Web-{EEC1528B-A63E-47CF-4262-A88D4C475C40}" dt="2025-01-14T01:11:07.316" v="64" actId="20577"/>
          <ac:spMkLst>
            <pc:docMk/>
            <pc:sldMk cId="3840945248" sldId="288"/>
            <ac:spMk id="2" creationId="{4E60D8BB-6C31-9351-C82A-DABFAAE04D64}"/>
          </ac:spMkLst>
        </pc:spChg>
        <pc:spChg chg="mod ord">
          <ac:chgData name="Lewis, Lani" userId="S::lanil@smu.edu::3806d083-8799-4f43-b9d0-af3c8e0bfe1d" providerId="AD" clId="Web-{EEC1528B-A63E-47CF-4262-A88D4C475C40}" dt="2025-01-14T01:11:13.348" v="68" actId="20577"/>
          <ac:spMkLst>
            <pc:docMk/>
            <pc:sldMk cId="3840945248" sldId="288"/>
            <ac:spMk id="3" creationId="{6C7690C4-D9B8-717D-6311-AC2D0DF82207}"/>
          </ac:spMkLst>
        </pc:spChg>
      </pc:sldChg>
      <pc:sldChg chg="modSp new">
        <pc:chgData name="Lewis, Lani" userId="S::lanil@smu.edu::3806d083-8799-4f43-b9d0-af3c8e0bfe1d" providerId="AD" clId="Web-{EEC1528B-A63E-47CF-4262-A88D4C475C40}" dt="2025-01-14T01:11:44.427" v="75" actId="20577"/>
        <pc:sldMkLst>
          <pc:docMk/>
          <pc:sldMk cId="1466802297" sldId="289"/>
        </pc:sldMkLst>
        <pc:spChg chg="mod">
          <ac:chgData name="Lewis, Lani" userId="S::lanil@smu.edu::3806d083-8799-4f43-b9d0-af3c8e0bfe1d" providerId="AD" clId="Web-{EEC1528B-A63E-47CF-4262-A88D4C475C40}" dt="2025-01-14T01:11:37.864" v="71" actId="20577"/>
          <ac:spMkLst>
            <pc:docMk/>
            <pc:sldMk cId="1466802297" sldId="289"/>
            <ac:spMk id="2" creationId="{14E8BCFA-7E6E-D1CF-C3F0-23B5A359C20E}"/>
          </ac:spMkLst>
        </pc:spChg>
        <pc:spChg chg="mod">
          <ac:chgData name="Lewis, Lani" userId="S::lanil@smu.edu::3806d083-8799-4f43-b9d0-af3c8e0bfe1d" providerId="AD" clId="Web-{EEC1528B-A63E-47CF-4262-A88D4C475C40}" dt="2025-01-14T01:11:44.427" v="75" actId="20577"/>
          <ac:spMkLst>
            <pc:docMk/>
            <pc:sldMk cId="1466802297" sldId="289"/>
            <ac:spMk id="3" creationId="{4B56A352-DFD5-1FCC-5D74-0EE13F8615EA}"/>
          </ac:spMkLst>
        </pc:spChg>
      </pc:sldChg>
      <pc:sldChg chg="modSp add replId">
        <pc:chgData name="Lewis, Lani" userId="S::lanil@smu.edu::3806d083-8799-4f43-b9d0-af3c8e0bfe1d" providerId="AD" clId="Web-{EEC1528B-A63E-47CF-4262-A88D4C475C40}" dt="2025-01-14T01:12:35.006" v="105" actId="20577"/>
        <pc:sldMkLst>
          <pc:docMk/>
          <pc:sldMk cId="2322249572" sldId="290"/>
        </pc:sldMkLst>
      </pc:sldChg>
      <pc:sldChg chg="modSp add ord replId">
        <pc:chgData name="Lewis, Lani" userId="S::lanil@smu.edu::3806d083-8799-4f43-b9d0-af3c8e0bfe1d" providerId="AD" clId="Web-{EEC1528B-A63E-47CF-4262-A88D4C475C40}" dt="2025-01-14T01:12:09.787" v="92" actId="20577"/>
        <pc:sldMkLst>
          <pc:docMk/>
          <pc:sldMk cId="1625576529" sldId="291"/>
        </pc:sldMkLst>
        <pc:spChg chg="mod">
          <ac:chgData name="Lewis, Lani" userId="S::lanil@smu.edu::3806d083-8799-4f43-b9d0-af3c8e0bfe1d" providerId="AD" clId="Web-{EEC1528B-A63E-47CF-4262-A88D4C475C40}" dt="2025-01-14T01:12:06.615" v="91" actId="20577"/>
          <ac:spMkLst>
            <pc:docMk/>
            <pc:sldMk cId="1625576529" sldId="291"/>
            <ac:spMk id="2" creationId="{81232CCA-5E70-96A9-18A7-4274473A7D5F}"/>
          </ac:spMkLst>
        </pc:spChg>
        <pc:spChg chg="mod">
          <ac:chgData name="Lewis, Lani" userId="S::lanil@smu.edu::3806d083-8799-4f43-b9d0-af3c8e0bfe1d" providerId="AD" clId="Web-{EEC1528B-A63E-47CF-4262-A88D4C475C40}" dt="2025-01-14T01:12:09.787" v="92" actId="20577"/>
          <ac:spMkLst>
            <pc:docMk/>
            <pc:sldMk cId="1625576529" sldId="291"/>
            <ac:spMk id="3" creationId="{F952A615-DE0B-DC12-1BB6-5DB4F9282442}"/>
          </ac:spMkLst>
        </pc:spChg>
      </pc:sldChg>
      <pc:sldChg chg="modSp add replId">
        <pc:chgData name="Lewis, Lani" userId="S::lanil@smu.edu::3806d083-8799-4f43-b9d0-af3c8e0bfe1d" providerId="AD" clId="Web-{EEC1528B-A63E-47CF-4262-A88D4C475C40}" dt="2025-01-14T01:12:22.740" v="103" actId="20577"/>
        <pc:sldMkLst>
          <pc:docMk/>
          <pc:sldMk cId="936208082" sldId="292"/>
        </pc:sldMkLst>
        <pc:spChg chg="mod">
          <ac:chgData name="Lewis, Lani" userId="S::lanil@smu.edu::3806d083-8799-4f43-b9d0-af3c8e0bfe1d" providerId="AD" clId="Web-{EEC1528B-A63E-47CF-4262-A88D4C475C40}" dt="2025-01-14T01:12:22.740" v="103" actId="20577"/>
          <ac:spMkLst>
            <pc:docMk/>
            <pc:sldMk cId="936208082" sldId="292"/>
            <ac:spMk id="2" creationId="{81232CCA-5E70-96A9-18A7-4274473A7D5F}"/>
          </ac:spMkLst>
        </pc:spChg>
      </pc:sldChg>
      <pc:sldChg chg="modSp new mod ord modClrScheme chgLayout">
        <pc:chgData name="Lewis, Lani" userId="S::lanil@smu.edu::3806d083-8799-4f43-b9d0-af3c8e0bfe1d" providerId="AD" clId="Web-{EEC1528B-A63E-47CF-4262-A88D4C475C40}" dt="2025-01-14T01:19:39.160" v="314" actId="20577"/>
        <pc:sldMkLst>
          <pc:docMk/>
          <pc:sldMk cId="2434268470" sldId="293"/>
        </pc:sldMkLst>
        <pc:spChg chg="mod ord">
          <ac:chgData name="Lewis, Lani" userId="S::lanil@smu.edu::3806d083-8799-4f43-b9d0-af3c8e0bfe1d" providerId="AD" clId="Web-{EEC1528B-A63E-47CF-4262-A88D4C475C40}" dt="2025-01-14T01:19:39.160" v="314" actId="20577"/>
          <ac:spMkLst>
            <pc:docMk/>
            <pc:sldMk cId="2434268470" sldId="293"/>
            <ac:spMk id="2" creationId="{CE10E6CB-F87D-6A9D-ABB6-08CE5FFFDB3C}"/>
          </ac:spMkLst>
        </pc:spChg>
      </pc:sldChg>
    </pc:docChg>
  </pc:docChgLst>
  <pc:docChgLst>
    <pc:chgData name="Lewis, Lani" userId="S::lanil@smu.edu::3806d083-8799-4f43-b9d0-af3c8e0bfe1d" providerId="AD" clId="Web-{776A8CC2-DEC4-9524-66A3-67A4A8A04C15}"/>
    <pc:docChg chg="modSld">
      <pc:chgData name="Lewis, Lani" userId="S::lanil@smu.edu::3806d083-8799-4f43-b9d0-af3c8e0bfe1d" providerId="AD" clId="Web-{776A8CC2-DEC4-9524-66A3-67A4A8A04C15}" dt="2025-03-18T23:58:10.117" v="36" actId="14100"/>
      <pc:docMkLst>
        <pc:docMk/>
      </pc:docMkLst>
      <pc:sldChg chg="modSp">
        <pc:chgData name="Lewis, Lani" userId="S::lanil@smu.edu::3806d083-8799-4f43-b9d0-af3c8e0bfe1d" providerId="AD" clId="Web-{776A8CC2-DEC4-9524-66A3-67A4A8A04C15}" dt="2025-03-18T23:54:52.331" v="13"/>
        <pc:sldMkLst>
          <pc:docMk/>
          <pc:sldMk cId="1527477272" sldId="306"/>
        </pc:sldMkLst>
        <pc:graphicFrameChg chg="mod modGraphic">
          <ac:chgData name="Lewis, Lani" userId="S::lanil@smu.edu::3806d083-8799-4f43-b9d0-af3c8e0bfe1d" providerId="AD" clId="Web-{776A8CC2-DEC4-9524-66A3-67A4A8A04C15}" dt="2025-03-18T23:54:52.331" v="13"/>
          <ac:graphicFrameMkLst>
            <pc:docMk/>
            <pc:sldMk cId="1527477272" sldId="306"/>
            <ac:graphicFrameMk id="13" creationId="{9F405269-7FA6-EF25-106B-6111F7A0A424}"/>
          </ac:graphicFrameMkLst>
        </pc:graphicFrameChg>
      </pc:sldChg>
      <pc:sldChg chg="modSp">
        <pc:chgData name="Lewis, Lani" userId="S::lanil@smu.edu::3806d083-8799-4f43-b9d0-af3c8e0bfe1d" providerId="AD" clId="Web-{776A8CC2-DEC4-9524-66A3-67A4A8A04C15}" dt="2025-03-18T23:57:29.647" v="35"/>
        <pc:sldMkLst>
          <pc:docMk/>
          <pc:sldMk cId="3481165576" sldId="312"/>
        </pc:sldMkLst>
        <pc:graphicFrameChg chg="mod modGraphic">
          <ac:chgData name="Lewis, Lani" userId="S::lanil@smu.edu::3806d083-8799-4f43-b9d0-af3c8e0bfe1d" providerId="AD" clId="Web-{776A8CC2-DEC4-9524-66A3-67A4A8A04C15}" dt="2025-03-18T23:57:29.647" v="35"/>
          <ac:graphicFrameMkLst>
            <pc:docMk/>
            <pc:sldMk cId="3481165576" sldId="312"/>
            <ac:graphicFrameMk id="3" creationId="{2F6BCBFD-E994-1D19-C597-57CBFE558808}"/>
          </ac:graphicFrameMkLst>
        </pc:graphicFrameChg>
      </pc:sldChg>
      <pc:sldChg chg="addSp delSp modSp">
        <pc:chgData name="Lewis, Lani" userId="S::lanil@smu.edu::3806d083-8799-4f43-b9d0-af3c8e0bfe1d" providerId="AD" clId="Web-{776A8CC2-DEC4-9524-66A3-67A4A8A04C15}" dt="2025-03-18T23:58:10.117" v="36" actId="14100"/>
        <pc:sldMkLst>
          <pc:docMk/>
          <pc:sldMk cId="3516830991" sldId="314"/>
        </pc:sldMkLst>
        <pc:picChg chg="add mod">
          <ac:chgData name="Lewis, Lani" userId="S::lanil@smu.edu::3806d083-8799-4f43-b9d0-af3c8e0bfe1d" providerId="AD" clId="Web-{776A8CC2-DEC4-9524-66A3-67A4A8A04C15}" dt="2025-03-18T23:58:10.117" v="36" actId="14100"/>
          <ac:picMkLst>
            <pc:docMk/>
            <pc:sldMk cId="3516830991" sldId="314"/>
            <ac:picMk id="2" creationId="{F7D9CED9-A1AF-D2DE-A9C8-D24D86504BC5}"/>
          </ac:picMkLst>
        </pc:picChg>
      </pc:sldChg>
    </pc:docChg>
  </pc:docChgLst>
  <pc:docChgLst>
    <pc:chgData name="Lewis, Lani" userId="S::lanil@smu.edu::3806d083-8799-4f43-b9d0-af3c8e0bfe1d" providerId="AD" clId="Web-{9960104D-08D3-BDFE-757B-0BC597925616}"/>
    <pc:docChg chg="addSld modSld">
      <pc:chgData name="Lewis, Lani" userId="S::lanil@smu.edu::3806d083-8799-4f43-b9d0-af3c8e0bfe1d" providerId="AD" clId="Web-{9960104D-08D3-BDFE-757B-0BC597925616}" dt="2025-01-19T21:37:36.559" v="6"/>
      <pc:docMkLst>
        <pc:docMk/>
      </pc:docMkLst>
      <pc:sldChg chg="addSp delSp modSp new mod modClrScheme chgLayout">
        <pc:chgData name="Lewis, Lani" userId="S::lanil@smu.edu::3806d083-8799-4f43-b9d0-af3c8e0bfe1d" providerId="AD" clId="Web-{9960104D-08D3-BDFE-757B-0BC597925616}" dt="2025-01-19T21:34:30.293" v="3"/>
        <pc:sldMkLst>
          <pc:docMk/>
          <pc:sldMk cId="4148349947" sldId="294"/>
        </pc:sldMkLst>
      </pc:sldChg>
      <pc:sldChg chg="addSp delSp modSp new mod modClrScheme chgLayout">
        <pc:chgData name="Lewis, Lani" userId="S::lanil@smu.edu::3806d083-8799-4f43-b9d0-af3c8e0bfe1d" providerId="AD" clId="Web-{9960104D-08D3-BDFE-757B-0BC597925616}" dt="2025-01-19T21:37:36.559" v="6"/>
        <pc:sldMkLst>
          <pc:docMk/>
          <pc:sldMk cId="630254043" sldId="295"/>
        </pc:sldMkLst>
        <pc:spChg chg="mod ord">
          <ac:chgData name="Lewis, Lani" userId="S::lanil@smu.edu::3806d083-8799-4f43-b9d0-af3c8e0bfe1d" providerId="AD" clId="Web-{9960104D-08D3-BDFE-757B-0BC597925616}" dt="2025-01-19T21:37:27.669" v="5"/>
          <ac:spMkLst>
            <pc:docMk/>
            <pc:sldMk cId="630254043" sldId="295"/>
            <ac:spMk id="2" creationId="{AD55B2AE-955A-F0AC-3987-C96666AF4775}"/>
          </ac:spMkLst>
        </pc:spChg>
      </pc:sldChg>
    </pc:docChg>
  </pc:docChgLst>
  <pc:docChgLst>
    <pc:chgData name="Jacob, Lijo" userId="S::lijoj@smu.edu::8192cf3f-4449-472f-bd63-b7aa67c54675" providerId="AD" clId="Web-{C211C3C8-DB6F-92A3-725C-5F74C230D533}"/>
    <pc:docChg chg="modSld">
      <pc:chgData name="Jacob, Lijo" userId="S::lijoj@smu.edu::8192cf3f-4449-472f-bd63-b7aa67c54675" providerId="AD" clId="Web-{C211C3C8-DB6F-92A3-725C-5F74C230D533}" dt="2025-03-24T15:51:03.633" v="2" actId="1076"/>
      <pc:docMkLst>
        <pc:docMk/>
      </pc:docMkLst>
      <pc:sldChg chg="modSp">
        <pc:chgData name="Jacob, Lijo" userId="S::lijoj@smu.edu::8192cf3f-4449-472f-bd63-b7aa67c54675" providerId="AD" clId="Web-{C211C3C8-DB6F-92A3-725C-5F74C230D533}" dt="2025-03-24T15:51:03.633" v="2" actId="1076"/>
        <pc:sldMkLst>
          <pc:docMk/>
          <pc:sldMk cId="2832075615" sldId="262"/>
        </pc:sldMkLst>
        <pc:spChg chg="mod">
          <ac:chgData name="Jacob, Lijo" userId="S::lijoj@smu.edu::8192cf3f-4449-472f-bd63-b7aa67c54675" providerId="AD" clId="Web-{C211C3C8-DB6F-92A3-725C-5F74C230D533}" dt="2025-03-24T15:51:03.633" v="2" actId="1076"/>
          <ac:spMkLst>
            <pc:docMk/>
            <pc:sldMk cId="2832075615" sldId="262"/>
            <ac:spMk id="2" creationId="{3E67936A-B71E-F273-B6F5-E0494C2DA943}"/>
          </ac:spMkLst>
        </pc:spChg>
        <pc:picChg chg="mod">
          <ac:chgData name="Jacob, Lijo" userId="S::lijoj@smu.edu::8192cf3f-4449-472f-bd63-b7aa67c54675" providerId="AD" clId="Web-{C211C3C8-DB6F-92A3-725C-5F74C230D533}" dt="2025-03-24T15:50:51.867" v="1"/>
          <ac:picMkLst>
            <pc:docMk/>
            <pc:sldMk cId="2832075615" sldId="262"/>
            <ac:picMk id="9" creationId="{A056A366-4882-191B-6EB5-D50194BA3B55}"/>
          </ac:picMkLst>
        </pc:picChg>
      </pc:sldChg>
    </pc:docChg>
  </pc:docChgLst>
  <pc:docChgLst>
    <pc:chgData name="Lewis, Lani" userId="S::lanil@smu.edu::3806d083-8799-4f43-b9d0-af3c8e0bfe1d" providerId="AD" clId="Web-{EA2FFDB0-C2E2-FCF4-4B96-B2C8EC827D18}"/>
    <pc:docChg chg="addSld delSld modSld sldOrd">
      <pc:chgData name="Lewis, Lani" userId="S::lanil@smu.edu::3806d083-8799-4f43-b9d0-af3c8e0bfe1d" providerId="AD" clId="Web-{EA2FFDB0-C2E2-FCF4-4B96-B2C8EC827D18}" dt="2025-01-20T00:22:20.616" v="25" actId="20577"/>
      <pc:docMkLst>
        <pc:docMk/>
      </pc:docMkLst>
      <pc:sldChg chg="modSp add replId">
        <pc:chgData name="Lewis, Lani" userId="S::lanil@smu.edu::3806d083-8799-4f43-b9d0-af3c8e0bfe1d" providerId="AD" clId="Web-{EA2FFDB0-C2E2-FCF4-4B96-B2C8EC827D18}" dt="2025-01-20T00:20:37.209" v="5" actId="20577"/>
        <pc:sldMkLst>
          <pc:docMk/>
          <pc:sldMk cId="3150167386" sldId="298"/>
        </pc:sldMkLst>
        <pc:spChg chg="mod">
          <ac:chgData name="Lewis, Lani" userId="S::lanil@smu.edu::3806d083-8799-4f43-b9d0-af3c8e0bfe1d" providerId="AD" clId="Web-{EA2FFDB0-C2E2-FCF4-4B96-B2C8EC827D18}" dt="2025-01-20T00:20:37.209" v="5" actId="20577"/>
          <ac:spMkLst>
            <pc:docMk/>
            <pc:sldMk cId="3150167386" sldId="298"/>
            <ac:spMk id="2" creationId="{0BF7091C-4EA6-BA26-E922-F2D2349C03A7}"/>
          </ac:spMkLst>
        </pc:spChg>
      </pc:sldChg>
      <pc:sldChg chg="new del">
        <pc:chgData name="Lewis, Lani" userId="S::lanil@smu.edu::3806d083-8799-4f43-b9d0-af3c8e0bfe1d" providerId="AD" clId="Web-{EA2FFDB0-C2E2-FCF4-4B96-B2C8EC827D18}" dt="2025-01-20T00:20:41.928" v="7"/>
        <pc:sldMkLst>
          <pc:docMk/>
          <pc:sldMk cId="1634181215" sldId="299"/>
        </pc:sldMkLst>
      </pc:sldChg>
      <pc:sldChg chg="modSp add replId">
        <pc:chgData name="Lewis, Lani" userId="S::lanil@smu.edu::3806d083-8799-4f43-b9d0-af3c8e0bfe1d" providerId="AD" clId="Web-{EA2FFDB0-C2E2-FCF4-4B96-B2C8EC827D18}" dt="2025-01-20T00:21:13.350" v="14" actId="20577"/>
        <pc:sldMkLst>
          <pc:docMk/>
          <pc:sldMk cId="2869296390" sldId="299"/>
        </pc:sldMkLst>
        <pc:spChg chg="mod">
          <ac:chgData name="Lewis, Lani" userId="S::lanil@smu.edu::3806d083-8799-4f43-b9d0-af3c8e0bfe1d" providerId="AD" clId="Web-{EA2FFDB0-C2E2-FCF4-4B96-B2C8EC827D18}" dt="2025-01-20T00:21:13.350" v="14" actId="20577"/>
          <ac:spMkLst>
            <pc:docMk/>
            <pc:sldMk cId="2869296390" sldId="299"/>
            <ac:spMk id="2" creationId="{0BF7091C-4EA6-BA26-E922-F2D2349C03A7}"/>
          </ac:spMkLst>
        </pc:spChg>
      </pc:sldChg>
      <pc:sldChg chg="modSp add ord replId">
        <pc:chgData name="Lewis, Lani" userId="S::lanil@smu.edu::3806d083-8799-4f43-b9d0-af3c8e0bfe1d" providerId="AD" clId="Web-{EA2FFDB0-C2E2-FCF4-4B96-B2C8EC827D18}" dt="2025-01-20T00:21:37.975" v="20"/>
        <pc:sldMkLst>
          <pc:docMk/>
          <pc:sldMk cId="3699498828" sldId="300"/>
        </pc:sldMkLst>
        <pc:spChg chg="mod">
          <ac:chgData name="Lewis, Lani" userId="S::lanil@smu.edu::3806d083-8799-4f43-b9d0-af3c8e0bfe1d" providerId="AD" clId="Web-{EA2FFDB0-C2E2-FCF4-4B96-B2C8EC827D18}" dt="2025-01-20T00:21:28.460" v="19" actId="20577"/>
          <ac:spMkLst>
            <pc:docMk/>
            <pc:sldMk cId="3699498828" sldId="300"/>
            <ac:spMk id="2" creationId="{0BF7091C-4EA6-BA26-E922-F2D2349C03A7}"/>
          </ac:spMkLst>
        </pc:spChg>
      </pc:sldChg>
      <pc:sldChg chg="modSp add ord replId">
        <pc:chgData name="Lewis, Lani" userId="S::lanil@smu.edu::3806d083-8799-4f43-b9d0-af3c8e0bfe1d" providerId="AD" clId="Web-{EA2FFDB0-C2E2-FCF4-4B96-B2C8EC827D18}" dt="2025-01-20T00:22:20.616" v="25" actId="20577"/>
        <pc:sldMkLst>
          <pc:docMk/>
          <pc:sldMk cId="2141950486" sldId="301"/>
        </pc:sldMkLst>
        <pc:spChg chg="mod">
          <ac:chgData name="Lewis, Lani" userId="S::lanil@smu.edu::3806d083-8799-4f43-b9d0-af3c8e0bfe1d" providerId="AD" clId="Web-{EA2FFDB0-C2E2-FCF4-4B96-B2C8EC827D18}" dt="2025-01-20T00:22:20.616" v="25" actId="20577"/>
          <ac:spMkLst>
            <pc:docMk/>
            <pc:sldMk cId="2141950486" sldId="301"/>
            <ac:spMk id="2" creationId="{0BF7091C-4EA6-BA26-E922-F2D2349C03A7}"/>
          </ac:spMkLst>
        </pc:spChg>
      </pc:sldChg>
    </pc:docChg>
  </pc:docChgLst>
  <pc:docChgLst>
    <pc:chgData name="Jacob, Lijo" userId="S::lijoj@smu.edu::8192cf3f-4449-472f-bd63-b7aa67c54675" providerId="AD" clId="Web-{7C901FFB-5ADF-5279-E04A-D61C9D37BF85}"/>
    <pc:docChg chg="addSld delSld modSld">
      <pc:chgData name="Jacob, Lijo" userId="S::lijoj@smu.edu::8192cf3f-4449-472f-bd63-b7aa67c54675" providerId="AD" clId="Web-{7C901FFB-5ADF-5279-E04A-D61C9D37BF85}" dt="2025-03-23T22:16:57.799" v="796"/>
      <pc:docMkLst>
        <pc:docMk/>
      </pc:docMkLst>
      <pc:sldChg chg="modSp delAnim">
        <pc:chgData name="Jacob, Lijo" userId="S::lijoj@smu.edu::8192cf3f-4449-472f-bd63-b7aa67c54675" providerId="AD" clId="Web-{7C901FFB-5ADF-5279-E04A-D61C9D37BF85}" dt="2025-03-23T21:55:30.614" v="205"/>
        <pc:sldMkLst>
          <pc:docMk/>
          <pc:sldMk cId="3532302625" sldId="261"/>
        </pc:sldMkLst>
        <pc:spChg chg="mod">
          <ac:chgData name="Jacob, Lijo" userId="S::lijoj@smu.edu::8192cf3f-4449-472f-bd63-b7aa67c54675" providerId="AD" clId="Web-{7C901FFB-5ADF-5279-E04A-D61C9D37BF85}" dt="2025-03-23T21:55:30.614" v="205"/>
          <ac:spMkLst>
            <pc:docMk/>
            <pc:sldMk cId="3532302625" sldId="261"/>
            <ac:spMk id="2" creationId="{7E0353A2-BE24-9E5C-F3B6-E3B3A79CED34}"/>
          </ac:spMkLst>
        </pc:spChg>
        <pc:spChg chg="mod">
          <ac:chgData name="Jacob, Lijo" userId="S::lijoj@smu.edu::8192cf3f-4449-472f-bd63-b7aa67c54675" providerId="AD" clId="Web-{7C901FFB-5ADF-5279-E04A-D61C9D37BF85}" dt="2025-03-23T21:39:46.557" v="159" actId="20577"/>
          <ac:spMkLst>
            <pc:docMk/>
            <pc:sldMk cId="3532302625" sldId="261"/>
            <ac:spMk id="3" creationId="{04D72318-BABE-3969-9D4A-0F5ED98B6B15}"/>
          </ac:spMkLst>
        </pc:spChg>
        <pc:spChg chg="mod">
          <ac:chgData name="Jacob, Lijo" userId="S::lijoj@smu.edu::8192cf3f-4449-472f-bd63-b7aa67c54675" providerId="AD" clId="Web-{7C901FFB-5ADF-5279-E04A-D61C9D37BF85}" dt="2025-03-23T21:39:20.088" v="141" actId="1076"/>
          <ac:spMkLst>
            <pc:docMk/>
            <pc:sldMk cId="3532302625" sldId="261"/>
            <ac:spMk id="22" creationId="{499B09B3-C345-5894-8CF6-306B9130782B}"/>
          </ac:spMkLst>
        </pc:spChg>
        <pc:spChg chg="mod">
          <ac:chgData name="Jacob, Lijo" userId="S::lijoj@smu.edu::8192cf3f-4449-472f-bd63-b7aa67c54675" providerId="AD" clId="Web-{7C901FFB-5ADF-5279-E04A-D61C9D37BF85}" dt="2025-03-23T21:39:20.104" v="142" actId="1076"/>
          <ac:spMkLst>
            <pc:docMk/>
            <pc:sldMk cId="3532302625" sldId="261"/>
            <ac:spMk id="23" creationId="{C1FADE10-49A4-E843-25C0-070F279BE84B}"/>
          </ac:spMkLst>
        </pc:spChg>
        <pc:spChg chg="mod">
          <ac:chgData name="Jacob, Lijo" userId="S::lijoj@smu.edu::8192cf3f-4449-472f-bd63-b7aa67c54675" providerId="AD" clId="Web-{7C901FFB-5ADF-5279-E04A-D61C9D37BF85}" dt="2025-03-23T21:39:20.120" v="143" actId="1076"/>
          <ac:spMkLst>
            <pc:docMk/>
            <pc:sldMk cId="3532302625" sldId="261"/>
            <ac:spMk id="24" creationId="{BAB41616-83B7-F997-CED9-A727479F1EC4}"/>
          </ac:spMkLst>
        </pc:spChg>
        <pc:spChg chg="mod">
          <ac:chgData name="Jacob, Lijo" userId="S::lijoj@smu.edu::8192cf3f-4449-472f-bd63-b7aa67c54675" providerId="AD" clId="Web-{7C901FFB-5ADF-5279-E04A-D61C9D37BF85}" dt="2025-03-23T21:39:20.120" v="144" actId="1076"/>
          <ac:spMkLst>
            <pc:docMk/>
            <pc:sldMk cId="3532302625" sldId="261"/>
            <ac:spMk id="25" creationId="{D5D51462-C602-91DE-106D-ED6ABAC5A5AA}"/>
          </ac:spMkLst>
        </pc:spChg>
        <pc:spChg chg="mod">
          <ac:chgData name="Jacob, Lijo" userId="S::lijoj@smu.edu::8192cf3f-4449-472f-bd63-b7aa67c54675" providerId="AD" clId="Web-{7C901FFB-5ADF-5279-E04A-D61C9D37BF85}" dt="2025-03-23T21:39:20.135" v="145" actId="1076"/>
          <ac:spMkLst>
            <pc:docMk/>
            <pc:sldMk cId="3532302625" sldId="261"/>
            <ac:spMk id="26" creationId="{A0E316A6-F0F2-22BB-71A6-00ECFC6E3776}"/>
          </ac:spMkLst>
        </pc:spChg>
        <pc:spChg chg="mod">
          <ac:chgData name="Jacob, Lijo" userId="S::lijoj@smu.edu::8192cf3f-4449-472f-bd63-b7aa67c54675" providerId="AD" clId="Web-{7C901FFB-5ADF-5279-E04A-D61C9D37BF85}" dt="2025-03-23T21:39:20.135" v="146" actId="1076"/>
          <ac:spMkLst>
            <pc:docMk/>
            <pc:sldMk cId="3532302625" sldId="261"/>
            <ac:spMk id="28" creationId="{E133F57E-B44A-7E44-A470-57D5F965DEF5}"/>
          </ac:spMkLst>
        </pc:spChg>
        <pc:spChg chg="mod">
          <ac:chgData name="Jacob, Lijo" userId="S::lijoj@smu.edu::8192cf3f-4449-472f-bd63-b7aa67c54675" providerId="AD" clId="Web-{7C901FFB-5ADF-5279-E04A-D61C9D37BF85}" dt="2025-03-23T21:39:20.151" v="147" actId="1076"/>
          <ac:spMkLst>
            <pc:docMk/>
            <pc:sldMk cId="3532302625" sldId="261"/>
            <ac:spMk id="29" creationId="{229FD616-1796-61DE-3D43-6A3F6B6171EE}"/>
          </ac:spMkLst>
        </pc:spChg>
        <pc:spChg chg="mod">
          <ac:chgData name="Jacob, Lijo" userId="S::lijoj@smu.edu::8192cf3f-4449-472f-bd63-b7aa67c54675" providerId="AD" clId="Web-{7C901FFB-5ADF-5279-E04A-D61C9D37BF85}" dt="2025-03-23T21:39:20.166" v="148" actId="1076"/>
          <ac:spMkLst>
            <pc:docMk/>
            <pc:sldMk cId="3532302625" sldId="261"/>
            <ac:spMk id="30" creationId="{A0C8730A-D1E7-1244-3AAF-5556C808DDDE}"/>
          </ac:spMkLst>
        </pc:spChg>
        <pc:spChg chg="mod">
          <ac:chgData name="Jacob, Lijo" userId="S::lijoj@smu.edu::8192cf3f-4449-472f-bd63-b7aa67c54675" providerId="AD" clId="Web-{7C901FFB-5ADF-5279-E04A-D61C9D37BF85}" dt="2025-03-23T21:39:20.166" v="149" actId="1076"/>
          <ac:spMkLst>
            <pc:docMk/>
            <pc:sldMk cId="3532302625" sldId="261"/>
            <ac:spMk id="31" creationId="{16FA6C00-476E-18CF-36EF-0135221B24F5}"/>
          </ac:spMkLst>
        </pc:spChg>
        <pc:spChg chg="mod">
          <ac:chgData name="Jacob, Lijo" userId="S::lijoj@smu.edu::8192cf3f-4449-472f-bd63-b7aa67c54675" providerId="AD" clId="Web-{7C901FFB-5ADF-5279-E04A-D61C9D37BF85}" dt="2025-03-23T21:39:20.182" v="150" actId="1076"/>
          <ac:spMkLst>
            <pc:docMk/>
            <pc:sldMk cId="3532302625" sldId="261"/>
            <ac:spMk id="32" creationId="{C1454974-3ACE-4CAD-485A-8394A792D8AB}"/>
          </ac:spMkLst>
        </pc:spChg>
        <pc:spChg chg="mod">
          <ac:chgData name="Jacob, Lijo" userId="S::lijoj@smu.edu::8192cf3f-4449-472f-bd63-b7aa67c54675" providerId="AD" clId="Web-{7C901FFB-5ADF-5279-E04A-D61C9D37BF85}" dt="2025-03-23T21:39:20.182" v="151" actId="1076"/>
          <ac:spMkLst>
            <pc:docMk/>
            <pc:sldMk cId="3532302625" sldId="261"/>
            <ac:spMk id="33" creationId="{3F2881ED-B394-992A-40FF-931D37B0372F}"/>
          </ac:spMkLst>
        </pc:spChg>
        <pc:spChg chg="mod">
          <ac:chgData name="Jacob, Lijo" userId="S::lijoj@smu.edu::8192cf3f-4449-472f-bd63-b7aa67c54675" providerId="AD" clId="Web-{7C901FFB-5ADF-5279-E04A-D61C9D37BF85}" dt="2025-03-23T21:39:20.198" v="152" actId="1076"/>
          <ac:spMkLst>
            <pc:docMk/>
            <pc:sldMk cId="3532302625" sldId="261"/>
            <ac:spMk id="36" creationId="{4B9CAEC8-3427-328D-A2DC-74F8DB7ED645}"/>
          </ac:spMkLst>
        </pc:spChg>
        <pc:spChg chg="mod">
          <ac:chgData name="Jacob, Lijo" userId="S::lijoj@smu.edu::8192cf3f-4449-472f-bd63-b7aa67c54675" providerId="AD" clId="Web-{7C901FFB-5ADF-5279-E04A-D61C9D37BF85}" dt="2025-03-23T21:39:20.213" v="153" actId="1076"/>
          <ac:spMkLst>
            <pc:docMk/>
            <pc:sldMk cId="3532302625" sldId="261"/>
            <ac:spMk id="37" creationId="{CE3D151B-E5D2-4958-B490-77A070473E58}"/>
          </ac:spMkLst>
        </pc:spChg>
        <pc:spChg chg="mod">
          <ac:chgData name="Jacob, Lijo" userId="S::lijoj@smu.edu::8192cf3f-4449-472f-bd63-b7aa67c54675" providerId="AD" clId="Web-{7C901FFB-5ADF-5279-E04A-D61C9D37BF85}" dt="2025-03-23T21:39:20.229" v="155" actId="1076"/>
          <ac:spMkLst>
            <pc:docMk/>
            <pc:sldMk cId="3532302625" sldId="261"/>
            <ac:spMk id="43" creationId="{4C666F11-69AE-0939-94A4-ABA44A38816E}"/>
          </ac:spMkLst>
        </pc:spChg>
        <pc:spChg chg="mod">
          <ac:chgData name="Jacob, Lijo" userId="S::lijoj@smu.edu::8192cf3f-4449-472f-bd63-b7aa67c54675" providerId="AD" clId="Web-{7C901FFB-5ADF-5279-E04A-D61C9D37BF85}" dt="2025-03-23T21:39:20.229" v="156" actId="1076"/>
          <ac:spMkLst>
            <pc:docMk/>
            <pc:sldMk cId="3532302625" sldId="261"/>
            <ac:spMk id="48" creationId="{2A958F5E-971F-D521-1457-426BC79095C4}"/>
          </ac:spMkLst>
        </pc:spChg>
        <pc:spChg chg="mod">
          <ac:chgData name="Jacob, Lijo" userId="S::lijoj@smu.edu::8192cf3f-4449-472f-bd63-b7aa67c54675" providerId="AD" clId="Web-{7C901FFB-5ADF-5279-E04A-D61C9D37BF85}" dt="2025-03-23T21:39:20.245" v="157" actId="1076"/>
          <ac:spMkLst>
            <pc:docMk/>
            <pc:sldMk cId="3532302625" sldId="261"/>
            <ac:spMk id="49" creationId="{2C32A8AB-0517-E6C6-164F-BD00D084B381}"/>
          </ac:spMkLst>
        </pc:spChg>
        <pc:picChg chg="mod">
          <ac:chgData name="Jacob, Lijo" userId="S::lijoj@smu.edu::8192cf3f-4449-472f-bd63-b7aa67c54675" providerId="AD" clId="Web-{7C901FFB-5ADF-5279-E04A-D61C9D37BF85}" dt="2025-03-23T21:39:20.026" v="134" actId="1076"/>
          <ac:picMkLst>
            <pc:docMk/>
            <pc:sldMk cId="3532302625" sldId="261"/>
            <ac:picMk id="7" creationId="{E2B2C9B3-0715-332F-A21B-D0F95CBBDFB9}"/>
          </ac:picMkLst>
        </pc:picChg>
        <pc:picChg chg="mod">
          <ac:chgData name="Jacob, Lijo" userId="S::lijoj@smu.edu::8192cf3f-4449-472f-bd63-b7aa67c54675" providerId="AD" clId="Web-{7C901FFB-5ADF-5279-E04A-D61C9D37BF85}" dt="2025-03-23T21:39:20.041" v="135" actId="1076"/>
          <ac:picMkLst>
            <pc:docMk/>
            <pc:sldMk cId="3532302625" sldId="261"/>
            <ac:picMk id="9" creationId="{82829405-C6B6-CDF0-6A5D-9E4027DA2D41}"/>
          </ac:picMkLst>
        </pc:picChg>
        <pc:picChg chg="mod">
          <ac:chgData name="Jacob, Lijo" userId="S::lijoj@smu.edu::8192cf3f-4449-472f-bd63-b7aa67c54675" providerId="AD" clId="Web-{7C901FFB-5ADF-5279-E04A-D61C9D37BF85}" dt="2025-03-23T21:39:20.041" v="136" actId="1076"/>
          <ac:picMkLst>
            <pc:docMk/>
            <pc:sldMk cId="3532302625" sldId="261"/>
            <ac:picMk id="11" creationId="{125BF79E-5CC5-68CA-9A3E-097055D19F2F}"/>
          </ac:picMkLst>
        </pc:picChg>
        <pc:picChg chg="mod">
          <ac:chgData name="Jacob, Lijo" userId="S::lijoj@smu.edu::8192cf3f-4449-472f-bd63-b7aa67c54675" providerId="AD" clId="Web-{7C901FFB-5ADF-5279-E04A-D61C9D37BF85}" dt="2025-03-23T21:39:20.057" v="137" actId="1076"/>
          <ac:picMkLst>
            <pc:docMk/>
            <pc:sldMk cId="3532302625" sldId="261"/>
            <ac:picMk id="13" creationId="{DCA97B8A-4C7D-9E4D-18D8-1304C4674B7A}"/>
          </ac:picMkLst>
        </pc:picChg>
        <pc:picChg chg="mod">
          <ac:chgData name="Jacob, Lijo" userId="S::lijoj@smu.edu::8192cf3f-4449-472f-bd63-b7aa67c54675" providerId="AD" clId="Web-{7C901FFB-5ADF-5279-E04A-D61C9D37BF85}" dt="2025-03-23T21:39:20.073" v="138" actId="1076"/>
          <ac:picMkLst>
            <pc:docMk/>
            <pc:sldMk cId="3532302625" sldId="261"/>
            <ac:picMk id="15" creationId="{5E380AE5-DD7F-FE44-C128-B6114411EC87}"/>
          </ac:picMkLst>
        </pc:picChg>
        <pc:picChg chg="mod">
          <ac:chgData name="Jacob, Lijo" userId="S::lijoj@smu.edu::8192cf3f-4449-472f-bd63-b7aa67c54675" providerId="AD" clId="Web-{7C901FFB-5ADF-5279-E04A-D61C9D37BF85}" dt="2025-03-23T21:39:20.073" v="139" actId="1076"/>
          <ac:picMkLst>
            <pc:docMk/>
            <pc:sldMk cId="3532302625" sldId="261"/>
            <ac:picMk id="17" creationId="{E937B804-72AB-9E39-BC34-A0A2A9140FEE}"/>
          </ac:picMkLst>
        </pc:picChg>
        <pc:picChg chg="mod">
          <ac:chgData name="Jacob, Lijo" userId="S::lijoj@smu.edu::8192cf3f-4449-472f-bd63-b7aa67c54675" providerId="AD" clId="Web-{7C901FFB-5ADF-5279-E04A-D61C9D37BF85}" dt="2025-03-23T21:39:20.088" v="140" actId="1076"/>
          <ac:picMkLst>
            <pc:docMk/>
            <pc:sldMk cId="3532302625" sldId="261"/>
            <ac:picMk id="21" creationId="{08F1951D-1AE5-84A0-415F-F6DFDE3FFE27}"/>
          </ac:picMkLst>
        </pc:picChg>
        <pc:picChg chg="mod">
          <ac:chgData name="Jacob, Lijo" userId="S::lijoj@smu.edu::8192cf3f-4449-472f-bd63-b7aa67c54675" providerId="AD" clId="Web-{7C901FFB-5ADF-5279-E04A-D61C9D37BF85}" dt="2025-03-23T21:39:20.213" v="154" actId="1076"/>
          <ac:picMkLst>
            <pc:docMk/>
            <pc:sldMk cId="3532302625" sldId="261"/>
            <ac:picMk id="41" creationId="{3AAE8262-D009-2BF1-D601-A0B2E4D967AB}"/>
          </ac:picMkLst>
        </pc:picChg>
      </pc:sldChg>
      <pc:sldChg chg="addSp modSp add mod setBg">
        <pc:chgData name="Jacob, Lijo" userId="S::lijoj@smu.edu::8192cf3f-4449-472f-bd63-b7aa67c54675" providerId="AD" clId="Web-{7C901FFB-5ADF-5279-E04A-D61C9D37BF85}" dt="2025-03-23T22:16:56.018" v="795" actId="1076"/>
        <pc:sldMkLst>
          <pc:docMk/>
          <pc:sldMk cId="2832075615" sldId="262"/>
        </pc:sldMkLst>
        <pc:spChg chg="mod">
          <ac:chgData name="Jacob, Lijo" userId="S::lijoj@smu.edu::8192cf3f-4449-472f-bd63-b7aa67c54675" providerId="AD" clId="Web-{7C901FFB-5ADF-5279-E04A-D61C9D37BF85}" dt="2025-03-23T22:16:55.565" v="758" actId="1076"/>
          <ac:spMkLst>
            <pc:docMk/>
            <pc:sldMk cId="2832075615" sldId="262"/>
            <ac:spMk id="2" creationId="{3E67936A-B71E-F273-B6F5-E0494C2DA943}"/>
          </ac:spMkLst>
        </pc:spChg>
        <pc:spChg chg="mod">
          <ac:chgData name="Jacob, Lijo" userId="S::lijoj@smu.edu::8192cf3f-4449-472f-bd63-b7aa67c54675" providerId="AD" clId="Web-{7C901FFB-5ADF-5279-E04A-D61C9D37BF85}" dt="2025-03-23T22:16:55.862" v="782" actId="1076"/>
          <ac:spMkLst>
            <pc:docMk/>
            <pc:sldMk cId="2832075615" sldId="262"/>
            <ac:spMk id="4" creationId="{898C5B0A-7D7D-92BD-3827-51B41701DBFD}"/>
          </ac:spMkLst>
        </pc:spChg>
        <pc:spChg chg="mod">
          <ac:chgData name="Jacob, Lijo" userId="S::lijoj@smu.edu::8192cf3f-4449-472f-bd63-b7aa67c54675" providerId="AD" clId="Web-{7C901FFB-5ADF-5279-E04A-D61C9D37BF85}" dt="2025-03-23T22:16:55.878" v="783" actId="1076"/>
          <ac:spMkLst>
            <pc:docMk/>
            <pc:sldMk cId="2832075615" sldId="262"/>
            <ac:spMk id="5" creationId="{68EB0889-5E8A-1641-0EA1-2068EDEA3F39}"/>
          </ac:spMkLst>
        </pc:spChg>
        <pc:spChg chg="mod">
          <ac:chgData name="Jacob, Lijo" userId="S::lijoj@smu.edu::8192cf3f-4449-472f-bd63-b7aa67c54675" providerId="AD" clId="Web-{7C901FFB-5ADF-5279-E04A-D61C9D37BF85}" dt="2025-03-23T22:16:55.893" v="784" actId="1076"/>
          <ac:spMkLst>
            <pc:docMk/>
            <pc:sldMk cId="2832075615" sldId="262"/>
            <ac:spMk id="6" creationId="{2B3F57D8-7E55-2E88-1936-7BDA1C9CA6D4}"/>
          </ac:spMkLst>
        </pc:spChg>
        <pc:spChg chg="add mod">
          <ac:chgData name="Jacob, Lijo" userId="S::lijoj@smu.edu::8192cf3f-4449-472f-bd63-b7aa67c54675" providerId="AD" clId="Web-{7C901FFB-5ADF-5279-E04A-D61C9D37BF85}" dt="2025-03-23T22:08:56.462" v="562" actId="1076"/>
          <ac:spMkLst>
            <pc:docMk/>
            <pc:sldMk cId="2832075615" sldId="262"/>
            <ac:spMk id="10" creationId="{8C65920F-854A-9D16-D73F-2571FB0CC9A7}"/>
          </ac:spMkLst>
        </pc:spChg>
        <pc:spChg chg="mod">
          <ac:chgData name="Jacob, Lijo" userId="S::lijoj@smu.edu::8192cf3f-4449-472f-bd63-b7aa67c54675" providerId="AD" clId="Web-{7C901FFB-5ADF-5279-E04A-D61C9D37BF85}" dt="2025-03-23T22:16:55.924" v="787" actId="1076"/>
          <ac:spMkLst>
            <pc:docMk/>
            <pc:sldMk cId="2832075615" sldId="262"/>
            <ac:spMk id="20" creationId="{0B105C3F-4CE2-C2C5-9CBB-D864FD7F799D}"/>
          </ac:spMkLst>
        </pc:spChg>
        <pc:spChg chg="mod">
          <ac:chgData name="Jacob, Lijo" userId="S::lijoj@smu.edu::8192cf3f-4449-472f-bd63-b7aa67c54675" providerId="AD" clId="Web-{7C901FFB-5ADF-5279-E04A-D61C9D37BF85}" dt="2025-03-23T22:16:55.659" v="766" actId="1076"/>
          <ac:spMkLst>
            <pc:docMk/>
            <pc:sldMk cId="2832075615" sldId="262"/>
            <ac:spMk id="22" creationId="{2B6867AF-9C4B-5829-F693-E5354A79FC37}"/>
          </ac:spMkLst>
        </pc:spChg>
        <pc:spChg chg="mod">
          <ac:chgData name="Jacob, Lijo" userId="S::lijoj@smu.edu::8192cf3f-4449-472f-bd63-b7aa67c54675" providerId="AD" clId="Web-{7C901FFB-5ADF-5279-E04A-D61C9D37BF85}" dt="2025-03-23T22:16:55.674" v="767" actId="1076"/>
          <ac:spMkLst>
            <pc:docMk/>
            <pc:sldMk cId="2832075615" sldId="262"/>
            <ac:spMk id="23" creationId="{BDCF3190-E416-C675-8D1C-F081EEA67D14}"/>
          </ac:spMkLst>
        </pc:spChg>
        <pc:spChg chg="mod">
          <ac:chgData name="Jacob, Lijo" userId="S::lijoj@smu.edu::8192cf3f-4449-472f-bd63-b7aa67c54675" providerId="AD" clId="Web-{7C901FFB-5ADF-5279-E04A-D61C9D37BF85}" dt="2025-03-23T22:16:55.690" v="768" actId="1076"/>
          <ac:spMkLst>
            <pc:docMk/>
            <pc:sldMk cId="2832075615" sldId="262"/>
            <ac:spMk id="24" creationId="{B48C52E8-9471-EEB1-7B0E-D4FE8E761AE7}"/>
          </ac:spMkLst>
        </pc:spChg>
        <pc:spChg chg="mod">
          <ac:chgData name="Jacob, Lijo" userId="S::lijoj@smu.edu::8192cf3f-4449-472f-bd63-b7aa67c54675" providerId="AD" clId="Web-{7C901FFB-5ADF-5279-E04A-D61C9D37BF85}" dt="2025-03-23T22:16:55.706" v="769" actId="1076"/>
          <ac:spMkLst>
            <pc:docMk/>
            <pc:sldMk cId="2832075615" sldId="262"/>
            <ac:spMk id="25" creationId="{8E4A5C1D-0286-CC17-F9E5-D09E4084A9E6}"/>
          </ac:spMkLst>
        </pc:spChg>
        <pc:spChg chg="mod">
          <ac:chgData name="Jacob, Lijo" userId="S::lijoj@smu.edu::8192cf3f-4449-472f-bd63-b7aa67c54675" providerId="AD" clId="Web-{7C901FFB-5ADF-5279-E04A-D61C9D37BF85}" dt="2025-03-23T22:16:55.721" v="770" actId="1076"/>
          <ac:spMkLst>
            <pc:docMk/>
            <pc:sldMk cId="2832075615" sldId="262"/>
            <ac:spMk id="26" creationId="{81777A26-D58C-C854-D327-AB7651DD72FE}"/>
          </ac:spMkLst>
        </pc:spChg>
        <pc:spChg chg="mod">
          <ac:chgData name="Jacob, Lijo" userId="S::lijoj@smu.edu::8192cf3f-4449-472f-bd63-b7aa67c54675" providerId="AD" clId="Web-{7C901FFB-5ADF-5279-E04A-D61C9D37BF85}" dt="2025-03-23T22:16:55.940" v="788" actId="1076"/>
          <ac:spMkLst>
            <pc:docMk/>
            <pc:sldMk cId="2832075615" sldId="262"/>
            <ac:spMk id="27" creationId="{61C34E88-E756-B391-941D-51C993AB1699}"/>
          </ac:spMkLst>
        </pc:spChg>
        <pc:spChg chg="mod">
          <ac:chgData name="Jacob, Lijo" userId="S::lijoj@smu.edu::8192cf3f-4449-472f-bd63-b7aa67c54675" providerId="AD" clId="Web-{7C901FFB-5ADF-5279-E04A-D61C9D37BF85}" dt="2025-03-23T22:16:55.721" v="771" actId="1076"/>
          <ac:spMkLst>
            <pc:docMk/>
            <pc:sldMk cId="2832075615" sldId="262"/>
            <ac:spMk id="28" creationId="{6280B201-E36C-9257-1DF1-D002F45DB220}"/>
          </ac:spMkLst>
        </pc:spChg>
        <pc:spChg chg="mod">
          <ac:chgData name="Jacob, Lijo" userId="S::lijoj@smu.edu::8192cf3f-4449-472f-bd63-b7aa67c54675" providerId="AD" clId="Web-{7C901FFB-5ADF-5279-E04A-D61C9D37BF85}" dt="2025-03-23T22:16:55.737" v="772" actId="1076"/>
          <ac:spMkLst>
            <pc:docMk/>
            <pc:sldMk cId="2832075615" sldId="262"/>
            <ac:spMk id="29" creationId="{68129AB3-E4A1-2BC4-D688-4B785508C49E}"/>
          </ac:spMkLst>
        </pc:spChg>
        <pc:spChg chg="mod">
          <ac:chgData name="Jacob, Lijo" userId="S::lijoj@smu.edu::8192cf3f-4449-472f-bd63-b7aa67c54675" providerId="AD" clId="Web-{7C901FFB-5ADF-5279-E04A-D61C9D37BF85}" dt="2025-03-23T22:16:55.753" v="773" actId="1076"/>
          <ac:spMkLst>
            <pc:docMk/>
            <pc:sldMk cId="2832075615" sldId="262"/>
            <ac:spMk id="30" creationId="{FBC76ACE-849C-5E7E-B5F6-638855ED9C84}"/>
          </ac:spMkLst>
        </pc:spChg>
        <pc:spChg chg="mod">
          <ac:chgData name="Jacob, Lijo" userId="S::lijoj@smu.edu::8192cf3f-4449-472f-bd63-b7aa67c54675" providerId="AD" clId="Web-{7C901FFB-5ADF-5279-E04A-D61C9D37BF85}" dt="2025-03-23T22:16:55.768" v="774" actId="1076"/>
          <ac:spMkLst>
            <pc:docMk/>
            <pc:sldMk cId="2832075615" sldId="262"/>
            <ac:spMk id="31" creationId="{C26C9459-9C0C-16DC-7DEA-F2CC51C3EE1E}"/>
          </ac:spMkLst>
        </pc:spChg>
        <pc:spChg chg="mod">
          <ac:chgData name="Jacob, Lijo" userId="S::lijoj@smu.edu::8192cf3f-4449-472f-bd63-b7aa67c54675" providerId="AD" clId="Web-{7C901FFB-5ADF-5279-E04A-D61C9D37BF85}" dt="2025-03-23T22:16:55.784" v="775" actId="1076"/>
          <ac:spMkLst>
            <pc:docMk/>
            <pc:sldMk cId="2832075615" sldId="262"/>
            <ac:spMk id="32" creationId="{590762AC-873A-579E-D3E3-011218F981A2}"/>
          </ac:spMkLst>
        </pc:spChg>
        <pc:spChg chg="mod">
          <ac:chgData name="Jacob, Lijo" userId="S::lijoj@smu.edu::8192cf3f-4449-472f-bd63-b7aa67c54675" providerId="AD" clId="Web-{7C901FFB-5ADF-5279-E04A-D61C9D37BF85}" dt="2025-03-23T22:16:55.784" v="776" actId="1076"/>
          <ac:spMkLst>
            <pc:docMk/>
            <pc:sldMk cId="2832075615" sldId="262"/>
            <ac:spMk id="33" creationId="{1D7CBE6D-CEB5-F11D-08B5-A4FB53AD7D0C}"/>
          </ac:spMkLst>
        </pc:spChg>
        <pc:spChg chg="mod">
          <ac:chgData name="Jacob, Lijo" userId="S::lijoj@smu.edu::8192cf3f-4449-472f-bd63-b7aa67c54675" providerId="AD" clId="Web-{7C901FFB-5ADF-5279-E04A-D61C9D37BF85}" dt="2025-03-23T22:16:55.956" v="789" actId="1076"/>
          <ac:spMkLst>
            <pc:docMk/>
            <pc:sldMk cId="2832075615" sldId="262"/>
            <ac:spMk id="34" creationId="{FB923CF2-FFEE-30FB-BACA-EECD807B7970}"/>
          </ac:spMkLst>
        </pc:spChg>
        <pc:spChg chg="mod">
          <ac:chgData name="Jacob, Lijo" userId="S::lijoj@smu.edu::8192cf3f-4449-472f-bd63-b7aa67c54675" providerId="AD" clId="Web-{7C901FFB-5ADF-5279-E04A-D61C9D37BF85}" dt="2025-03-23T22:16:55.956" v="790" actId="1076"/>
          <ac:spMkLst>
            <pc:docMk/>
            <pc:sldMk cId="2832075615" sldId="262"/>
            <ac:spMk id="35" creationId="{B4E1B17D-A7BC-17DE-B56C-08D9EBF260B0}"/>
          </ac:spMkLst>
        </pc:spChg>
        <pc:spChg chg="mod">
          <ac:chgData name="Jacob, Lijo" userId="S::lijoj@smu.edu::8192cf3f-4449-472f-bd63-b7aa67c54675" providerId="AD" clId="Web-{7C901FFB-5ADF-5279-E04A-D61C9D37BF85}" dt="2025-03-23T22:16:55.799" v="777" actId="1076"/>
          <ac:spMkLst>
            <pc:docMk/>
            <pc:sldMk cId="2832075615" sldId="262"/>
            <ac:spMk id="36" creationId="{5DC4B3A7-3E94-AC4C-CB75-EC582D1C4BA6}"/>
          </ac:spMkLst>
        </pc:spChg>
        <pc:spChg chg="mod">
          <ac:chgData name="Jacob, Lijo" userId="S::lijoj@smu.edu::8192cf3f-4449-472f-bd63-b7aa67c54675" providerId="AD" clId="Web-{7C901FFB-5ADF-5279-E04A-D61C9D37BF85}" dt="2025-03-23T22:16:55.815" v="778" actId="1076"/>
          <ac:spMkLst>
            <pc:docMk/>
            <pc:sldMk cId="2832075615" sldId="262"/>
            <ac:spMk id="37" creationId="{BE354088-5AB4-9B8A-2048-1BF29B50E160}"/>
          </ac:spMkLst>
        </pc:spChg>
        <pc:spChg chg="mod">
          <ac:chgData name="Jacob, Lijo" userId="S::lijoj@smu.edu::8192cf3f-4449-472f-bd63-b7aa67c54675" providerId="AD" clId="Web-{7C901FFB-5ADF-5279-E04A-D61C9D37BF85}" dt="2025-03-23T22:16:55.987" v="792" actId="1076"/>
          <ac:spMkLst>
            <pc:docMk/>
            <pc:sldMk cId="2832075615" sldId="262"/>
            <ac:spMk id="42" creationId="{F34AF794-9FB2-D6C3-21BF-A837B5BEAEE6}"/>
          </ac:spMkLst>
        </pc:spChg>
        <pc:spChg chg="mod">
          <ac:chgData name="Jacob, Lijo" userId="S::lijoj@smu.edu::8192cf3f-4449-472f-bd63-b7aa67c54675" providerId="AD" clId="Web-{7C901FFB-5ADF-5279-E04A-D61C9D37BF85}" dt="2025-03-23T22:16:55.831" v="780" actId="1076"/>
          <ac:spMkLst>
            <pc:docMk/>
            <pc:sldMk cId="2832075615" sldId="262"/>
            <ac:spMk id="43" creationId="{F9F71607-D81F-0B7F-878E-364B6B545EE2}"/>
          </ac:spMkLst>
        </pc:spChg>
        <pc:spChg chg="mod">
          <ac:chgData name="Jacob, Lijo" userId="S::lijoj@smu.edu::8192cf3f-4449-472f-bd63-b7aa67c54675" providerId="AD" clId="Web-{7C901FFB-5ADF-5279-E04A-D61C9D37BF85}" dt="2025-03-23T22:16:56.003" v="793" actId="1076"/>
          <ac:spMkLst>
            <pc:docMk/>
            <pc:sldMk cId="2832075615" sldId="262"/>
            <ac:spMk id="44" creationId="{749B14F9-0C87-B0A4-0249-E67E6143FDDB}"/>
          </ac:spMkLst>
        </pc:spChg>
        <pc:spChg chg="mod">
          <ac:chgData name="Jacob, Lijo" userId="S::lijoj@smu.edu::8192cf3f-4449-472f-bd63-b7aa67c54675" providerId="AD" clId="Web-{7C901FFB-5ADF-5279-E04A-D61C9D37BF85}" dt="2025-03-23T22:16:56.018" v="794" actId="1076"/>
          <ac:spMkLst>
            <pc:docMk/>
            <pc:sldMk cId="2832075615" sldId="262"/>
            <ac:spMk id="45" creationId="{9D690B8D-7209-3EF9-D8F9-0EBD7BF91C8C}"/>
          </ac:spMkLst>
        </pc:spChg>
        <pc:spChg chg="mod">
          <ac:chgData name="Jacob, Lijo" userId="S::lijoj@smu.edu::8192cf3f-4449-472f-bd63-b7aa67c54675" providerId="AD" clId="Web-{7C901FFB-5ADF-5279-E04A-D61C9D37BF85}" dt="2025-03-23T22:16:56.018" v="795" actId="1076"/>
          <ac:spMkLst>
            <pc:docMk/>
            <pc:sldMk cId="2832075615" sldId="262"/>
            <ac:spMk id="46" creationId="{0F1DCB90-0CEE-1204-1F3F-63218430536D}"/>
          </ac:spMkLst>
        </pc:spChg>
        <pc:picChg chg="mod">
          <ac:chgData name="Jacob, Lijo" userId="S::lijoj@smu.edu::8192cf3f-4449-472f-bd63-b7aa67c54675" providerId="AD" clId="Web-{7C901FFB-5ADF-5279-E04A-D61C9D37BF85}" dt="2025-03-23T22:16:55.846" v="781" actId="1076"/>
          <ac:picMkLst>
            <pc:docMk/>
            <pc:sldMk cId="2832075615" sldId="262"/>
            <ac:picMk id="3" creationId="{512B9484-CD92-F698-3892-088EF59CA9FE}"/>
          </ac:picMkLst>
        </pc:picChg>
        <pc:picChg chg="mod">
          <ac:chgData name="Jacob, Lijo" userId="S::lijoj@smu.edu::8192cf3f-4449-472f-bd63-b7aa67c54675" providerId="AD" clId="Web-{7C901FFB-5ADF-5279-E04A-D61C9D37BF85}" dt="2025-03-23T22:16:55.581" v="759" actId="1076"/>
          <ac:picMkLst>
            <pc:docMk/>
            <pc:sldMk cId="2832075615" sldId="262"/>
            <ac:picMk id="7" creationId="{0295445F-B505-F55F-3B73-BA8580CF7DFE}"/>
          </ac:picMkLst>
        </pc:picChg>
        <pc:picChg chg="mod">
          <ac:chgData name="Jacob, Lijo" userId="S::lijoj@smu.edu::8192cf3f-4449-472f-bd63-b7aa67c54675" providerId="AD" clId="Web-{7C901FFB-5ADF-5279-E04A-D61C9D37BF85}" dt="2025-03-23T22:16:55.596" v="760" actId="1076"/>
          <ac:picMkLst>
            <pc:docMk/>
            <pc:sldMk cId="2832075615" sldId="262"/>
            <ac:picMk id="9" creationId="{A056A366-4882-191B-6EB5-D50194BA3B55}"/>
          </ac:picMkLst>
        </pc:picChg>
        <pc:picChg chg="mod">
          <ac:chgData name="Jacob, Lijo" userId="S::lijoj@smu.edu::8192cf3f-4449-472f-bd63-b7aa67c54675" providerId="AD" clId="Web-{7C901FFB-5ADF-5279-E04A-D61C9D37BF85}" dt="2025-03-23T22:16:55.612" v="761" actId="1076"/>
          <ac:picMkLst>
            <pc:docMk/>
            <pc:sldMk cId="2832075615" sldId="262"/>
            <ac:picMk id="11" creationId="{1696300D-9514-00A1-6B98-8671B83C3E33}"/>
          </ac:picMkLst>
        </pc:picChg>
        <pc:picChg chg="mod">
          <ac:chgData name="Jacob, Lijo" userId="S::lijoj@smu.edu::8192cf3f-4449-472f-bd63-b7aa67c54675" providerId="AD" clId="Web-{7C901FFB-5ADF-5279-E04A-D61C9D37BF85}" dt="2025-03-23T22:16:55.893" v="785" actId="1076"/>
          <ac:picMkLst>
            <pc:docMk/>
            <pc:sldMk cId="2832075615" sldId="262"/>
            <ac:picMk id="12" creationId="{3D2C2529-F315-EE0A-7DE2-4FEE0427F73C}"/>
          </ac:picMkLst>
        </pc:picChg>
        <pc:picChg chg="mod">
          <ac:chgData name="Jacob, Lijo" userId="S::lijoj@smu.edu::8192cf3f-4449-472f-bd63-b7aa67c54675" providerId="AD" clId="Web-{7C901FFB-5ADF-5279-E04A-D61C9D37BF85}" dt="2025-03-23T22:16:55.612" v="762" actId="1076"/>
          <ac:picMkLst>
            <pc:docMk/>
            <pc:sldMk cId="2832075615" sldId="262"/>
            <ac:picMk id="13" creationId="{615D8027-7C10-3545-6F15-710DAF1E4BE0}"/>
          </ac:picMkLst>
        </pc:picChg>
        <pc:picChg chg="mod">
          <ac:chgData name="Jacob, Lijo" userId="S::lijoj@smu.edu::8192cf3f-4449-472f-bd63-b7aa67c54675" providerId="AD" clId="Web-{7C901FFB-5ADF-5279-E04A-D61C9D37BF85}" dt="2025-03-23T22:16:55.628" v="763" actId="1076"/>
          <ac:picMkLst>
            <pc:docMk/>
            <pc:sldMk cId="2832075615" sldId="262"/>
            <ac:picMk id="15" creationId="{313F6271-7283-6B19-1C92-EC4C6B719875}"/>
          </ac:picMkLst>
        </pc:picChg>
        <pc:picChg chg="mod">
          <ac:chgData name="Jacob, Lijo" userId="S::lijoj@smu.edu::8192cf3f-4449-472f-bd63-b7aa67c54675" providerId="AD" clId="Web-{7C901FFB-5ADF-5279-E04A-D61C9D37BF85}" dt="2025-03-23T22:16:55.643" v="764" actId="1076"/>
          <ac:picMkLst>
            <pc:docMk/>
            <pc:sldMk cId="2832075615" sldId="262"/>
            <ac:picMk id="17" creationId="{145C0911-775A-FFCC-A9A4-E5105A738689}"/>
          </ac:picMkLst>
        </pc:picChg>
        <pc:picChg chg="mod">
          <ac:chgData name="Jacob, Lijo" userId="S::lijoj@smu.edu::8192cf3f-4449-472f-bd63-b7aa67c54675" providerId="AD" clId="Web-{7C901FFB-5ADF-5279-E04A-D61C9D37BF85}" dt="2025-03-23T22:16:55.909" v="786" actId="1076"/>
          <ac:picMkLst>
            <pc:docMk/>
            <pc:sldMk cId="2832075615" sldId="262"/>
            <ac:picMk id="19" creationId="{FBA6EDDB-233F-D749-25C1-96C3ACF5EE70}"/>
          </ac:picMkLst>
        </pc:picChg>
        <pc:picChg chg="mod">
          <ac:chgData name="Jacob, Lijo" userId="S::lijoj@smu.edu::8192cf3f-4449-472f-bd63-b7aa67c54675" providerId="AD" clId="Web-{7C901FFB-5ADF-5279-E04A-D61C9D37BF85}" dt="2025-03-23T22:16:55.659" v="765" actId="1076"/>
          <ac:picMkLst>
            <pc:docMk/>
            <pc:sldMk cId="2832075615" sldId="262"/>
            <ac:picMk id="21" creationId="{48965A28-50DD-7DFD-BA3C-514AD0ECCC67}"/>
          </ac:picMkLst>
        </pc:picChg>
        <pc:picChg chg="mod">
          <ac:chgData name="Jacob, Lijo" userId="S::lijoj@smu.edu::8192cf3f-4449-472f-bd63-b7aa67c54675" providerId="AD" clId="Web-{7C901FFB-5ADF-5279-E04A-D61C9D37BF85}" dt="2025-03-23T22:16:55.971" v="791" actId="1076"/>
          <ac:picMkLst>
            <pc:docMk/>
            <pc:sldMk cId="2832075615" sldId="262"/>
            <ac:picMk id="40" creationId="{2108B67B-CDD8-510C-5EFF-D874C556E67F}"/>
          </ac:picMkLst>
        </pc:picChg>
        <pc:picChg chg="mod">
          <ac:chgData name="Jacob, Lijo" userId="S::lijoj@smu.edu::8192cf3f-4449-472f-bd63-b7aa67c54675" providerId="AD" clId="Web-{7C901FFB-5ADF-5279-E04A-D61C9D37BF85}" dt="2025-03-23T22:16:55.831" v="779" actId="1076"/>
          <ac:picMkLst>
            <pc:docMk/>
            <pc:sldMk cId="2832075615" sldId="262"/>
            <ac:picMk id="41" creationId="{AE8ACEDD-B9BB-5B33-C334-08F3E5F7972A}"/>
          </ac:picMkLst>
        </pc:picChg>
      </pc:sldChg>
      <pc:sldChg chg="addSp delSp modSp del">
        <pc:chgData name="Jacob, Lijo" userId="S::lijoj@smu.edu::8192cf3f-4449-472f-bd63-b7aa67c54675" providerId="AD" clId="Web-{7C901FFB-5ADF-5279-E04A-D61C9D37BF85}" dt="2025-03-23T22:16:57.799" v="796"/>
        <pc:sldMkLst>
          <pc:docMk/>
          <pc:sldMk cId="1236247150" sldId="305"/>
        </pc:sldMkLst>
        <pc:spChg chg="mod">
          <ac:chgData name="Jacob, Lijo" userId="S::lijoj@smu.edu::8192cf3f-4449-472f-bd63-b7aa67c54675" providerId="AD" clId="Web-{7C901FFB-5ADF-5279-E04A-D61C9D37BF85}" dt="2025-03-23T22:04:40.382" v="429" actId="14100"/>
          <ac:spMkLst>
            <pc:docMk/>
            <pc:sldMk cId="1236247150" sldId="305"/>
            <ac:spMk id="3" creationId="{3E67936A-B71E-F273-B6F5-E0494C2DA943}"/>
          </ac:spMkLst>
        </pc:spChg>
        <pc:spChg chg="mod">
          <ac:chgData name="Jacob, Lijo" userId="S::lijoj@smu.edu::8192cf3f-4449-472f-bd63-b7aa67c54675" providerId="AD" clId="Web-{7C901FFB-5ADF-5279-E04A-D61C9D37BF85}" dt="2025-03-23T21:56:12.005" v="209" actId="1076"/>
          <ac:spMkLst>
            <pc:docMk/>
            <pc:sldMk cId="1236247150" sldId="305"/>
            <ac:spMk id="4" creationId="{EE7C16FE-CA1F-3B8B-75C7-F205A3087B64}"/>
          </ac:spMkLst>
        </pc:spChg>
        <pc:spChg chg="mod">
          <ac:chgData name="Jacob, Lijo" userId="S::lijoj@smu.edu::8192cf3f-4449-472f-bd63-b7aa67c54675" providerId="AD" clId="Web-{7C901FFB-5ADF-5279-E04A-D61C9D37BF85}" dt="2025-03-23T21:59:10.256" v="360" actId="1076"/>
          <ac:spMkLst>
            <pc:docMk/>
            <pc:sldMk cId="1236247150" sldId="305"/>
            <ac:spMk id="12" creationId="{2B6867AF-9C4B-5829-F693-E5354A79FC37}"/>
          </ac:spMkLst>
        </pc:spChg>
        <pc:spChg chg="add mod">
          <ac:chgData name="Jacob, Lijo" userId="S::lijoj@smu.edu::8192cf3f-4449-472f-bd63-b7aa67c54675" providerId="AD" clId="Web-{7C901FFB-5ADF-5279-E04A-D61C9D37BF85}" dt="2025-03-23T22:00:42.444" v="382" actId="1076"/>
          <ac:spMkLst>
            <pc:docMk/>
            <pc:sldMk cId="1236247150" sldId="305"/>
            <ac:spMk id="13" creationId="{BDCF3190-E416-C675-8D1C-F081EEA67D14}"/>
          </ac:spMkLst>
        </pc:spChg>
        <pc:spChg chg="add mod">
          <ac:chgData name="Jacob, Lijo" userId="S::lijoj@smu.edu::8192cf3f-4449-472f-bd63-b7aa67c54675" providerId="AD" clId="Web-{7C901FFB-5ADF-5279-E04A-D61C9D37BF85}" dt="2025-03-23T21:59:39.522" v="368" actId="1076"/>
          <ac:spMkLst>
            <pc:docMk/>
            <pc:sldMk cId="1236247150" sldId="305"/>
            <ac:spMk id="14" creationId="{B48C52E8-9471-EEB1-7B0E-D4FE8E761AE7}"/>
          </ac:spMkLst>
        </pc:spChg>
        <pc:spChg chg="mod">
          <ac:chgData name="Jacob, Lijo" userId="S::lijoj@smu.edu::8192cf3f-4449-472f-bd63-b7aa67c54675" providerId="AD" clId="Web-{7C901FFB-5ADF-5279-E04A-D61C9D37BF85}" dt="2025-03-23T22:01:10.491" v="390" actId="1076"/>
          <ac:spMkLst>
            <pc:docMk/>
            <pc:sldMk cId="1236247150" sldId="305"/>
            <ac:spMk id="15" creationId="{8E4A5C1D-0286-CC17-F9E5-D09E4084A9E6}"/>
          </ac:spMkLst>
        </pc:spChg>
        <pc:spChg chg="add mod">
          <ac:chgData name="Jacob, Lijo" userId="S::lijoj@smu.edu::8192cf3f-4449-472f-bd63-b7aa67c54675" providerId="AD" clId="Web-{7C901FFB-5ADF-5279-E04A-D61C9D37BF85}" dt="2025-03-23T21:56:29.865" v="223" actId="1076"/>
          <ac:spMkLst>
            <pc:docMk/>
            <pc:sldMk cId="1236247150" sldId="305"/>
            <ac:spMk id="16" creationId="{81777A26-D58C-C854-D327-AB7651DD72FE}"/>
          </ac:spMkLst>
        </pc:spChg>
        <pc:spChg chg="mod">
          <ac:chgData name="Jacob, Lijo" userId="S::lijoj@smu.edu::8192cf3f-4449-472f-bd63-b7aa67c54675" providerId="AD" clId="Web-{7C901FFB-5ADF-5279-E04A-D61C9D37BF85}" dt="2025-03-23T21:59:06.506" v="359" actId="1076"/>
          <ac:spMkLst>
            <pc:docMk/>
            <pc:sldMk cId="1236247150" sldId="305"/>
            <ac:spMk id="17" creationId="{6280B201-E36C-9257-1DF1-D002F45DB220}"/>
          </ac:spMkLst>
        </pc:spChg>
        <pc:spChg chg="add mod">
          <ac:chgData name="Jacob, Lijo" userId="S::lijoj@smu.edu::8192cf3f-4449-472f-bd63-b7aa67c54675" providerId="AD" clId="Web-{7C901FFB-5ADF-5279-E04A-D61C9D37BF85}" dt="2025-03-23T22:00:03.897" v="373" actId="1076"/>
          <ac:spMkLst>
            <pc:docMk/>
            <pc:sldMk cId="1236247150" sldId="305"/>
            <ac:spMk id="18" creationId="{68129AB3-E4A1-2BC4-D688-4B785508C49E}"/>
          </ac:spMkLst>
        </pc:spChg>
        <pc:spChg chg="mod">
          <ac:chgData name="Jacob, Lijo" userId="S::lijoj@smu.edu::8192cf3f-4449-472f-bd63-b7aa67c54675" providerId="AD" clId="Web-{7C901FFB-5ADF-5279-E04A-D61C9D37BF85}" dt="2025-03-23T21:59:39.537" v="369" actId="1076"/>
          <ac:spMkLst>
            <pc:docMk/>
            <pc:sldMk cId="1236247150" sldId="305"/>
            <ac:spMk id="19" creationId="{FBC76ACE-849C-5E7E-B5F6-638855ED9C84}"/>
          </ac:spMkLst>
        </pc:spChg>
        <pc:spChg chg="mod">
          <ac:chgData name="Jacob, Lijo" userId="S::lijoj@smu.edu::8192cf3f-4449-472f-bd63-b7aa67c54675" providerId="AD" clId="Web-{7C901FFB-5ADF-5279-E04A-D61C9D37BF85}" dt="2025-03-23T22:00:37.522" v="381" actId="1076"/>
          <ac:spMkLst>
            <pc:docMk/>
            <pc:sldMk cId="1236247150" sldId="305"/>
            <ac:spMk id="20" creationId="{C26C9459-9C0C-16DC-7DEA-F2CC51C3EE1E}"/>
          </ac:spMkLst>
        </pc:spChg>
        <pc:spChg chg="mod">
          <ac:chgData name="Jacob, Lijo" userId="S::lijoj@smu.edu::8192cf3f-4449-472f-bd63-b7aa67c54675" providerId="AD" clId="Web-{7C901FFB-5ADF-5279-E04A-D61C9D37BF85}" dt="2025-03-23T22:01:04.303" v="387" actId="1076"/>
          <ac:spMkLst>
            <pc:docMk/>
            <pc:sldMk cId="1236247150" sldId="305"/>
            <ac:spMk id="21" creationId="{590762AC-873A-579E-D3E3-011218F981A2}"/>
          </ac:spMkLst>
        </pc:spChg>
        <pc:spChg chg="add mod">
          <ac:chgData name="Jacob, Lijo" userId="S::lijoj@smu.edu::8192cf3f-4449-472f-bd63-b7aa67c54675" providerId="AD" clId="Web-{7C901FFB-5ADF-5279-E04A-D61C9D37BF85}" dt="2025-03-23T22:01:21.835" v="393" actId="1076"/>
          <ac:spMkLst>
            <pc:docMk/>
            <pc:sldMk cId="1236247150" sldId="305"/>
            <ac:spMk id="22" creationId="{1D7CBE6D-CEB5-F11D-08B5-A4FB53AD7D0C}"/>
          </ac:spMkLst>
        </pc:spChg>
        <pc:spChg chg="add mod">
          <ac:chgData name="Jacob, Lijo" userId="S::lijoj@smu.edu::8192cf3f-4449-472f-bd63-b7aa67c54675" providerId="AD" clId="Web-{7C901FFB-5ADF-5279-E04A-D61C9D37BF85}" dt="2025-03-23T22:02:16.350" v="400" actId="1076"/>
          <ac:spMkLst>
            <pc:docMk/>
            <pc:sldMk cId="1236247150" sldId="305"/>
            <ac:spMk id="23" creationId="{5DC4B3A7-3E94-AC4C-CB75-EC582D1C4BA6}"/>
          </ac:spMkLst>
        </pc:spChg>
        <pc:spChg chg="mod">
          <ac:chgData name="Jacob, Lijo" userId="S::lijoj@smu.edu::8192cf3f-4449-472f-bd63-b7aa67c54675" providerId="AD" clId="Web-{7C901FFB-5ADF-5279-E04A-D61C9D37BF85}" dt="2025-03-23T22:06:08.461" v="436" actId="1076"/>
          <ac:spMkLst>
            <pc:docMk/>
            <pc:sldMk cId="1236247150" sldId="305"/>
            <ac:spMk id="24" creationId="{BE354088-5AB4-9B8A-2048-1BF29B50E160}"/>
          </ac:spMkLst>
        </pc:spChg>
        <pc:spChg chg="mod">
          <ac:chgData name="Jacob, Lijo" userId="S::lijoj@smu.edu::8192cf3f-4449-472f-bd63-b7aa67c54675" providerId="AD" clId="Web-{7C901FFB-5ADF-5279-E04A-D61C9D37BF85}" dt="2025-03-23T22:03:59.101" v="425" actId="1076"/>
          <ac:spMkLst>
            <pc:docMk/>
            <pc:sldMk cId="1236247150" sldId="305"/>
            <ac:spMk id="26" creationId="{F9F71607-D81F-0B7F-878E-364B6B545EE2}"/>
          </ac:spMkLst>
        </pc:spChg>
        <pc:spChg chg="mod">
          <ac:chgData name="Jacob, Lijo" userId="S::lijoj@smu.edu::8192cf3f-4449-472f-bd63-b7aa67c54675" providerId="AD" clId="Web-{7C901FFB-5ADF-5279-E04A-D61C9D37BF85}" dt="2025-03-23T22:02:57.320" v="404" actId="1076"/>
          <ac:spMkLst>
            <pc:docMk/>
            <pc:sldMk cId="1236247150" sldId="305"/>
            <ac:spMk id="28" creationId="{898C5B0A-7D7D-92BD-3827-51B41701DBFD}"/>
          </ac:spMkLst>
        </pc:spChg>
        <pc:spChg chg="mod">
          <ac:chgData name="Jacob, Lijo" userId="S::lijoj@smu.edu::8192cf3f-4449-472f-bd63-b7aa67c54675" providerId="AD" clId="Web-{7C901FFB-5ADF-5279-E04A-D61C9D37BF85}" dt="2025-03-23T22:02:23.210" v="401" actId="1076"/>
          <ac:spMkLst>
            <pc:docMk/>
            <pc:sldMk cId="1236247150" sldId="305"/>
            <ac:spMk id="29" creationId="{68EB0889-5E8A-1641-0EA1-2068EDEA3F39}"/>
          </ac:spMkLst>
        </pc:spChg>
        <pc:spChg chg="add mod">
          <ac:chgData name="Jacob, Lijo" userId="S::lijoj@smu.edu::8192cf3f-4449-472f-bd63-b7aa67c54675" providerId="AD" clId="Web-{7C901FFB-5ADF-5279-E04A-D61C9D37BF85}" dt="2025-03-23T22:01:04.319" v="388" actId="1076"/>
          <ac:spMkLst>
            <pc:docMk/>
            <pc:sldMk cId="1236247150" sldId="305"/>
            <ac:spMk id="30" creationId="{2B3F57D8-7E55-2E88-1936-7BDA1C9CA6D4}"/>
          </ac:spMkLst>
        </pc:spChg>
        <pc:spChg chg="add mod">
          <ac:chgData name="Jacob, Lijo" userId="S::lijoj@smu.edu::8192cf3f-4449-472f-bd63-b7aa67c54675" providerId="AD" clId="Web-{7C901FFB-5ADF-5279-E04A-D61C9D37BF85}" dt="2025-03-23T22:05:58.977" v="432" actId="1076"/>
          <ac:spMkLst>
            <pc:docMk/>
            <pc:sldMk cId="1236247150" sldId="305"/>
            <ac:spMk id="33" creationId="{0B105C3F-4CE2-C2C5-9CBB-D864FD7F799D}"/>
          </ac:spMkLst>
        </pc:spChg>
        <pc:spChg chg="mod">
          <ac:chgData name="Jacob, Lijo" userId="S::lijoj@smu.edu::8192cf3f-4449-472f-bd63-b7aa67c54675" providerId="AD" clId="Web-{7C901FFB-5ADF-5279-E04A-D61C9D37BF85}" dt="2025-03-23T22:01:15.366" v="391" actId="1076"/>
          <ac:spMkLst>
            <pc:docMk/>
            <pc:sldMk cId="1236247150" sldId="305"/>
            <ac:spMk id="34" creationId="{61C34E88-E756-B391-941D-51C993AB1699}"/>
          </ac:spMkLst>
        </pc:spChg>
        <pc:spChg chg="mod">
          <ac:chgData name="Jacob, Lijo" userId="S::lijoj@smu.edu::8192cf3f-4449-472f-bd63-b7aa67c54675" providerId="AD" clId="Web-{7C901FFB-5ADF-5279-E04A-D61C9D37BF85}" dt="2025-03-23T22:06:21.977" v="439" actId="1076"/>
          <ac:spMkLst>
            <pc:docMk/>
            <pc:sldMk cId="1236247150" sldId="305"/>
            <ac:spMk id="35" creationId="{FB923CF2-FFEE-30FB-BACA-EECD807B7970}"/>
          </ac:spMkLst>
        </pc:spChg>
        <pc:spChg chg="add mod">
          <ac:chgData name="Jacob, Lijo" userId="S::lijoj@smu.edu::8192cf3f-4449-472f-bd63-b7aa67c54675" providerId="AD" clId="Web-{7C901FFB-5ADF-5279-E04A-D61C9D37BF85}" dt="2025-03-23T22:06:31.742" v="440" actId="14100"/>
          <ac:spMkLst>
            <pc:docMk/>
            <pc:sldMk cId="1236247150" sldId="305"/>
            <ac:spMk id="36" creationId="{B4E1B17D-A7BC-17DE-B56C-08D9EBF260B0}"/>
          </ac:spMkLst>
        </pc:spChg>
        <pc:spChg chg="add mod">
          <ac:chgData name="Jacob, Lijo" userId="S::lijoj@smu.edu::8192cf3f-4449-472f-bd63-b7aa67c54675" providerId="AD" clId="Web-{7C901FFB-5ADF-5279-E04A-D61C9D37BF85}" dt="2025-03-23T22:00:32.053" v="380" actId="1076"/>
          <ac:spMkLst>
            <pc:docMk/>
            <pc:sldMk cId="1236247150" sldId="305"/>
            <ac:spMk id="38" creationId="{F34AF794-9FB2-D6C3-21BF-A837B5BEAEE6}"/>
          </ac:spMkLst>
        </pc:spChg>
        <pc:spChg chg="mod">
          <ac:chgData name="Jacob, Lijo" userId="S::lijoj@smu.edu::8192cf3f-4449-472f-bd63-b7aa67c54675" providerId="AD" clId="Web-{7C901FFB-5ADF-5279-E04A-D61C9D37BF85}" dt="2025-03-23T22:06:15.930" v="438" actId="1076"/>
          <ac:spMkLst>
            <pc:docMk/>
            <pc:sldMk cId="1236247150" sldId="305"/>
            <ac:spMk id="39" creationId="{749B14F9-0C87-B0A4-0249-E67E6143FDDB}"/>
          </ac:spMkLst>
        </pc:spChg>
        <pc:spChg chg="mod">
          <ac:chgData name="Jacob, Lijo" userId="S::lijoj@smu.edu::8192cf3f-4449-472f-bd63-b7aa67c54675" providerId="AD" clId="Web-{7C901FFB-5ADF-5279-E04A-D61C9D37BF85}" dt="2025-03-23T22:03:59.117" v="426" actId="1076"/>
          <ac:spMkLst>
            <pc:docMk/>
            <pc:sldMk cId="1236247150" sldId="305"/>
            <ac:spMk id="40" creationId="{9D690B8D-7209-3EF9-D8F9-0EBD7BF91C8C}"/>
          </ac:spMkLst>
        </pc:spChg>
        <pc:spChg chg="mod">
          <ac:chgData name="Jacob, Lijo" userId="S::lijoj@smu.edu::8192cf3f-4449-472f-bd63-b7aa67c54675" providerId="AD" clId="Web-{7C901FFB-5ADF-5279-E04A-D61C9D37BF85}" dt="2025-03-23T21:58:06.756" v="344"/>
          <ac:spMkLst>
            <pc:docMk/>
            <pc:sldMk cId="1236247150" sldId="305"/>
            <ac:spMk id="41" creationId="{0F1DCB90-0CEE-1204-1F3F-63218430536D}"/>
          </ac:spMkLst>
        </pc:spChg>
        <pc:picChg chg="del">
          <ac:chgData name="Jacob, Lijo" userId="S::lijoj@smu.edu::8192cf3f-4449-472f-bd63-b7aa67c54675" providerId="AD" clId="Web-{7C901FFB-5ADF-5279-E04A-D61C9D37BF85}" dt="2025-03-23T21:54:05.786" v="202"/>
          <ac:picMkLst>
            <pc:docMk/>
            <pc:sldMk cId="1236247150" sldId="305"/>
            <ac:picMk id="2" creationId="{0B8FF756-1160-6ABC-C69D-7C347E5D532E}"/>
          </ac:picMkLst>
        </pc:picChg>
        <pc:picChg chg="mod">
          <ac:chgData name="Jacob, Lijo" userId="S::lijoj@smu.edu::8192cf3f-4449-472f-bd63-b7aa67c54675" providerId="AD" clId="Web-{7C901FFB-5ADF-5279-E04A-D61C9D37BF85}" dt="2025-03-23T21:58:52.771" v="358" actId="1076"/>
          <ac:picMkLst>
            <pc:docMk/>
            <pc:sldMk cId="1236247150" sldId="305"/>
            <ac:picMk id="5" creationId="{0295445F-B505-F55F-3B73-BA8580CF7DFE}"/>
          </ac:picMkLst>
        </pc:picChg>
        <pc:picChg chg="mod">
          <ac:chgData name="Jacob, Lijo" userId="S::lijoj@smu.edu::8192cf3f-4449-472f-bd63-b7aa67c54675" providerId="AD" clId="Web-{7C901FFB-5ADF-5279-E04A-D61C9D37BF85}" dt="2025-03-23T22:00:09.178" v="374" actId="1076"/>
          <ac:picMkLst>
            <pc:docMk/>
            <pc:sldMk cId="1236247150" sldId="305"/>
            <ac:picMk id="6" creationId="{A056A366-4882-191B-6EB5-D50194BA3B55}"/>
          </ac:picMkLst>
        </pc:picChg>
        <pc:picChg chg="mod">
          <ac:chgData name="Jacob, Lijo" userId="S::lijoj@smu.edu::8192cf3f-4449-472f-bd63-b7aa67c54675" providerId="AD" clId="Web-{7C901FFB-5ADF-5279-E04A-D61C9D37BF85}" dt="2025-03-23T22:01:21.819" v="392" actId="1076"/>
          <ac:picMkLst>
            <pc:docMk/>
            <pc:sldMk cId="1236247150" sldId="305"/>
            <ac:picMk id="7" creationId="{1696300D-9514-00A1-6B98-8671B83C3E33}"/>
          </ac:picMkLst>
        </pc:picChg>
        <pc:picChg chg="mod">
          <ac:chgData name="Jacob, Lijo" userId="S::lijoj@smu.edu::8192cf3f-4449-472f-bd63-b7aa67c54675" providerId="AD" clId="Web-{7C901FFB-5ADF-5279-E04A-D61C9D37BF85}" dt="2025-03-23T22:01:04.272" v="385" actId="1076"/>
          <ac:picMkLst>
            <pc:docMk/>
            <pc:sldMk cId="1236247150" sldId="305"/>
            <ac:picMk id="8" creationId="{615D8027-7C10-3545-6F15-710DAF1E4BE0}"/>
          </ac:picMkLst>
        </pc:picChg>
        <pc:picChg chg="mod">
          <ac:chgData name="Jacob, Lijo" userId="S::lijoj@smu.edu::8192cf3f-4449-472f-bd63-b7aa67c54675" providerId="AD" clId="Web-{7C901FFB-5ADF-5279-E04A-D61C9D37BF85}" dt="2025-03-23T22:01:04.288" v="386" actId="1076"/>
          <ac:picMkLst>
            <pc:docMk/>
            <pc:sldMk cId="1236247150" sldId="305"/>
            <ac:picMk id="9" creationId="{313F6271-7283-6B19-1C92-EC4C6B719875}"/>
          </ac:picMkLst>
        </pc:picChg>
        <pc:picChg chg="mod">
          <ac:chgData name="Jacob, Lijo" userId="S::lijoj@smu.edu::8192cf3f-4449-472f-bd63-b7aa67c54675" providerId="AD" clId="Web-{7C901FFB-5ADF-5279-E04A-D61C9D37BF85}" dt="2025-03-23T22:02:05.788" v="398" actId="1076"/>
          <ac:picMkLst>
            <pc:docMk/>
            <pc:sldMk cId="1236247150" sldId="305"/>
            <ac:picMk id="10" creationId="{145C0911-775A-FFCC-A9A4-E5105A738689}"/>
          </ac:picMkLst>
        </pc:picChg>
        <pc:picChg chg="mod">
          <ac:chgData name="Jacob, Lijo" userId="S::lijoj@smu.edu::8192cf3f-4449-472f-bd63-b7aa67c54675" providerId="AD" clId="Web-{7C901FFB-5ADF-5279-E04A-D61C9D37BF85}" dt="2025-03-23T22:00:12.709" v="375" actId="1076"/>
          <ac:picMkLst>
            <pc:docMk/>
            <pc:sldMk cId="1236247150" sldId="305"/>
            <ac:picMk id="11" creationId="{48965A28-50DD-7DFD-BA3C-514AD0ECCC67}"/>
          </ac:picMkLst>
        </pc:picChg>
        <pc:picChg chg="mod">
          <ac:chgData name="Jacob, Lijo" userId="S::lijoj@smu.edu::8192cf3f-4449-472f-bd63-b7aa67c54675" providerId="AD" clId="Web-{7C901FFB-5ADF-5279-E04A-D61C9D37BF85}" dt="2025-03-23T22:03:59.085" v="424" actId="1076"/>
          <ac:picMkLst>
            <pc:docMk/>
            <pc:sldMk cId="1236247150" sldId="305"/>
            <ac:picMk id="25" creationId="{AE8ACEDD-B9BB-5B33-C334-08F3E5F7972A}"/>
          </ac:picMkLst>
        </pc:picChg>
        <pc:picChg chg="mod">
          <ac:chgData name="Jacob, Lijo" userId="S::lijoj@smu.edu::8192cf3f-4449-472f-bd63-b7aa67c54675" providerId="AD" clId="Web-{7C901FFB-5ADF-5279-E04A-D61C9D37BF85}" dt="2025-03-23T21:56:30.021" v="234" actId="1076"/>
          <ac:picMkLst>
            <pc:docMk/>
            <pc:sldMk cId="1236247150" sldId="305"/>
            <ac:picMk id="27" creationId="{512B9484-CD92-F698-3892-088EF59CA9FE}"/>
          </ac:picMkLst>
        </pc:picChg>
        <pc:picChg chg="mod">
          <ac:chgData name="Jacob, Lijo" userId="S::lijoj@smu.edu::8192cf3f-4449-472f-bd63-b7aa67c54675" providerId="AD" clId="Web-{7C901FFB-5ADF-5279-E04A-D61C9D37BF85}" dt="2025-03-23T22:01:04.334" v="389" actId="1076"/>
          <ac:picMkLst>
            <pc:docMk/>
            <pc:sldMk cId="1236247150" sldId="305"/>
            <ac:picMk id="31" creationId="{3D2C2529-F315-EE0A-7DE2-4FEE0427F73C}"/>
          </ac:picMkLst>
        </pc:picChg>
        <pc:picChg chg="mod">
          <ac:chgData name="Jacob, Lijo" userId="S::lijoj@smu.edu::8192cf3f-4449-472f-bd63-b7aa67c54675" providerId="AD" clId="Web-{7C901FFB-5ADF-5279-E04A-D61C9D37BF85}" dt="2025-03-23T21:56:30.099" v="239" actId="1076"/>
          <ac:picMkLst>
            <pc:docMk/>
            <pc:sldMk cId="1236247150" sldId="305"/>
            <ac:picMk id="32" creationId="{FBA6EDDB-233F-D749-25C1-96C3ACF5EE70}"/>
          </ac:picMkLst>
        </pc:picChg>
        <pc:picChg chg="mod">
          <ac:chgData name="Jacob, Lijo" userId="S::lijoj@smu.edu::8192cf3f-4449-472f-bd63-b7aa67c54675" providerId="AD" clId="Web-{7C901FFB-5ADF-5279-E04A-D61C9D37BF85}" dt="2025-03-23T22:06:11.883" v="437" actId="1076"/>
          <ac:picMkLst>
            <pc:docMk/>
            <pc:sldMk cId="1236247150" sldId="305"/>
            <ac:picMk id="37" creationId="{2108B67B-CDD8-510C-5EFF-D874C556E67F}"/>
          </ac:picMkLst>
        </pc:picChg>
      </pc:sldChg>
      <pc:sldChg chg="del">
        <pc:chgData name="Jacob, Lijo" userId="S::lijoj@smu.edu::8192cf3f-4449-472f-bd63-b7aa67c54675" providerId="AD" clId="Web-{7C901FFB-5ADF-5279-E04A-D61C9D37BF85}" dt="2025-03-23T21:54:23.598" v="203"/>
        <pc:sldMkLst>
          <pc:docMk/>
          <pc:sldMk cId="389320957" sldId="329"/>
        </pc:sldMkLst>
      </pc:sldChg>
      <pc:sldChg chg="add del replId">
        <pc:chgData name="Jacob, Lijo" userId="S::lijoj@smu.edu::8192cf3f-4449-472f-bd63-b7aa67c54675" providerId="AD" clId="Web-{7C901FFB-5ADF-5279-E04A-D61C9D37BF85}" dt="2025-03-23T22:07:05.164" v="442"/>
        <pc:sldMkLst>
          <pc:docMk/>
          <pc:sldMk cId="3463356817" sldId="329"/>
        </pc:sldMkLst>
      </pc:sldChg>
      <pc:sldChg chg="addSp delSp add del replId">
        <pc:chgData name="Jacob, Lijo" userId="S::lijoj@smu.edu::8192cf3f-4449-472f-bd63-b7aa67c54675" providerId="AD" clId="Web-{7C901FFB-5ADF-5279-E04A-D61C9D37BF85}" dt="2025-03-23T22:04:54.898" v="430"/>
        <pc:sldMkLst>
          <pc:docMk/>
          <pc:sldMk cId="3095437867" sldId="330"/>
        </pc:sldMkLst>
        <pc:spChg chg="add del">
          <ac:chgData name="Jacob, Lijo" userId="S::lijoj@smu.edu::8192cf3f-4449-472f-bd63-b7aa67c54675" providerId="AD" clId="Web-{7C901FFB-5ADF-5279-E04A-D61C9D37BF85}" dt="2025-03-23T21:53:50.769" v="164"/>
          <ac:spMkLst>
            <pc:docMk/>
            <pc:sldMk cId="3095437867" sldId="330"/>
            <ac:spMk id="3" creationId="{3E67936A-B71E-F273-B6F5-E0494C2DA943}"/>
          </ac:spMkLst>
        </pc:spChg>
        <pc:spChg chg="add del">
          <ac:chgData name="Jacob, Lijo" userId="S::lijoj@smu.edu::8192cf3f-4449-472f-bd63-b7aa67c54675" providerId="AD" clId="Web-{7C901FFB-5ADF-5279-E04A-D61C9D37BF85}" dt="2025-03-23T21:53:54.301" v="193"/>
          <ac:spMkLst>
            <pc:docMk/>
            <pc:sldMk cId="3095437867" sldId="330"/>
            <ac:spMk id="12" creationId="{2B6867AF-9C4B-5829-F693-E5354A79FC37}"/>
          </ac:spMkLst>
        </pc:spChg>
        <pc:spChg chg="del">
          <ac:chgData name="Jacob, Lijo" userId="S::lijoj@smu.edu::8192cf3f-4449-472f-bd63-b7aa67c54675" providerId="AD" clId="Web-{7C901FFB-5ADF-5279-E04A-D61C9D37BF85}" dt="2025-03-23T21:53:54.301" v="192"/>
          <ac:spMkLst>
            <pc:docMk/>
            <pc:sldMk cId="3095437867" sldId="330"/>
            <ac:spMk id="13" creationId="{BDCF3190-E416-C675-8D1C-F081EEA67D14}"/>
          </ac:spMkLst>
        </pc:spChg>
        <pc:spChg chg="del">
          <ac:chgData name="Jacob, Lijo" userId="S::lijoj@smu.edu::8192cf3f-4449-472f-bd63-b7aa67c54675" providerId="AD" clId="Web-{7C901FFB-5ADF-5279-E04A-D61C9D37BF85}" dt="2025-03-23T21:53:54.301" v="191"/>
          <ac:spMkLst>
            <pc:docMk/>
            <pc:sldMk cId="3095437867" sldId="330"/>
            <ac:spMk id="14" creationId="{B48C52E8-9471-EEB1-7B0E-D4FE8E761AE7}"/>
          </ac:spMkLst>
        </pc:spChg>
        <pc:spChg chg="add del">
          <ac:chgData name="Jacob, Lijo" userId="S::lijoj@smu.edu::8192cf3f-4449-472f-bd63-b7aa67c54675" providerId="AD" clId="Web-{7C901FFB-5ADF-5279-E04A-D61C9D37BF85}" dt="2025-03-23T21:53:54.301" v="190"/>
          <ac:spMkLst>
            <pc:docMk/>
            <pc:sldMk cId="3095437867" sldId="330"/>
            <ac:spMk id="15" creationId="{8E4A5C1D-0286-CC17-F9E5-D09E4084A9E6}"/>
          </ac:spMkLst>
        </pc:spChg>
        <pc:spChg chg="add del">
          <ac:chgData name="Jacob, Lijo" userId="S::lijoj@smu.edu::8192cf3f-4449-472f-bd63-b7aa67c54675" providerId="AD" clId="Web-{7C901FFB-5ADF-5279-E04A-D61C9D37BF85}" dt="2025-03-23T21:53:54.301" v="189"/>
          <ac:spMkLst>
            <pc:docMk/>
            <pc:sldMk cId="3095437867" sldId="330"/>
            <ac:spMk id="16" creationId="{81777A26-D58C-C854-D327-AB7651DD72FE}"/>
          </ac:spMkLst>
        </pc:spChg>
        <pc:spChg chg="del">
          <ac:chgData name="Jacob, Lijo" userId="S::lijoj@smu.edu::8192cf3f-4449-472f-bd63-b7aa67c54675" providerId="AD" clId="Web-{7C901FFB-5ADF-5279-E04A-D61C9D37BF85}" dt="2025-03-23T21:53:54.301" v="188"/>
          <ac:spMkLst>
            <pc:docMk/>
            <pc:sldMk cId="3095437867" sldId="330"/>
            <ac:spMk id="17" creationId="{6280B201-E36C-9257-1DF1-D002F45DB220}"/>
          </ac:spMkLst>
        </pc:spChg>
        <pc:spChg chg="del">
          <ac:chgData name="Jacob, Lijo" userId="S::lijoj@smu.edu::8192cf3f-4449-472f-bd63-b7aa67c54675" providerId="AD" clId="Web-{7C901FFB-5ADF-5279-E04A-D61C9D37BF85}" dt="2025-03-23T21:53:54.301" v="187"/>
          <ac:spMkLst>
            <pc:docMk/>
            <pc:sldMk cId="3095437867" sldId="330"/>
            <ac:spMk id="18" creationId="{68129AB3-E4A1-2BC4-D688-4B785508C49E}"/>
          </ac:spMkLst>
        </pc:spChg>
        <pc:spChg chg="del">
          <ac:chgData name="Jacob, Lijo" userId="S::lijoj@smu.edu::8192cf3f-4449-472f-bd63-b7aa67c54675" providerId="AD" clId="Web-{7C901FFB-5ADF-5279-E04A-D61C9D37BF85}" dt="2025-03-23T21:53:54.301" v="186"/>
          <ac:spMkLst>
            <pc:docMk/>
            <pc:sldMk cId="3095437867" sldId="330"/>
            <ac:spMk id="19" creationId="{FBC76ACE-849C-5E7E-B5F6-638855ED9C84}"/>
          </ac:spMkLst>
        </pc:spChg>
        <pc:spChg chg="add del">
          <ac:chgData name="Jacob, Lijo" userId="S::lijoj@smu.edu::8192cf3f-4449-472f-bd63-b7aa67c54675" providerId="AD" clId="Web-{7C901FFB-5ADF-5279-E04A-D61C9D37BF85}" dt="2025-03-23T21:53:54.301" v="185"/>
          <ac:spMkLst>
            <pc:docMk/>
            <pc:sldMk cId="3095437867" sldId="330"/>
            <ac:spMk id="20" creationId="{C26C9459-9C0C-16DC-7DEA-F2CC51C3EE1E}"/>
          </ac:spMkLst>
        </pc:spChg>
        <pc:spChg chg="del">
          <ac:chgData name="Jacob, Lijo" userId="S::lijoj@smu.edu::8192cf3f-4449-472f-bd63-b7aa67c54675" providerId="AD" clId="Web-{7C901FFB-5ADF-5279-E04A-D61C9D37BF85}" dt="2025-03-23T21:53:54.301" v="184"/>
          <ac:spMkLst>
            <pc:docMk/>
            <pc:sldMk cId="3095437867" sldId="330"/>
            <ac:spMk id="21" creationId="{590762AC-873A-579E-D3E3-011218F981A2}"/>
          </ac:spMkLst>
        </pc:spChg>
        <pc:spChg chg="del">
          <ac:chgData name="Jacob, Lijo" userId="S::lijoj@smu.edu::8192cf3f-4449-472f-bd63-b7aa67c54675" providerId="AD" clId="Web-{7C901FFB-5ADF-5279-E04A-D61C9D37BF85}" dt="2025-03-23T21:53:54.301" v="183"/>
          <ac:spMkLst>
            <pc:docMk/>
            <pc:sldMk cId="3095437867" sldId="330"/>
            <ac:spMk id="22" creationId="{1D7CBE6D-CEB5-F11D-08B5-A4FB53AD7D0C}"/>
          </ac:spMkLst>
        </pc:spChg>
        <pc:spChg chg="add del">
          <ac:chgData name="Jacob, Lijo" userId="S::lijoj@smu.edu::8192cf3f-4449-472f-bd63-b7aa67c54675" providerId="AD" clId="Web-{7C901FFB-5ADF-5279-E04A-D61C9D37BF85}" dt="2025-03-23T21:53:54.301" v="182"/>
          <ac:spMkLst>
            <pc:docMk/>
            <pc:sldMk cId="3095437867" sldId="330"/>
            <ac:spMk id="23" creationId="{5DC4B3A7-3E94-AC4C-CB75-EC582D1C4BA6}"/>
          </ac:spMkLst>
        </pc:spChg>
        <pc:spChg chg="add del">
          <ac:chgData name="Jacob, Lijo" userId="S::lijoj@smu.edu::8192cf3f-4449-472f-bd63-b7aa67c54675" providerId="AD" clId="Web-{7C901FFB-5ADF-5279-E04A-D61C9D37BF85}" dt="2025-03-23T21:53:54.301" v="181"/>
          <ac:spMkLst>
            <pc:docMk/>
            <pc:sldMk cId="3095437867" sldId="330"/>
            <ac:spMk id="24" creationId="{BE354088-5AB4-9B8A-2048-1BF29B50E160}"/>
          </ac:spMkLst>
        </pc:spChg>
        <pc:spChg chg="del">
          <ac:chgData name="Jacob, Lijo" userId="S::lijoj@smu.edu::8192cf3f-4449-472f-bd63-b7aa67c54675" providerId="AD" clId="Web-{7C901FFB-5ADF-5279-E04A-D61C9D37BF85}" dt="2025-03-23T21:53:54.301" v="179"/>
          <ac:spMkLst>
            <pc:docMk/>
            <pc:sldMk cId="3095437867" sldId="330"/>
            <ac:spMk id="26" creationId="{F9F71607-D81F-0B7F-878E-364B6B545EE2}"/>
          </ac:spMkLst>
        </pc:spChg>
        <pc:spChg chg="del">
          <ac:chgData name="Jacob, Lijo" userId="S::lijoj@smu.edu::8192cf3f-4449-472f-bd63-b7aa67c54675" providerId="AD" clId="Web-{7C901FFB-5ADF-5279-E04A-D61C9D37BF85}" dt="2025-03-23T21:53:54.301" v="177"/>
          <ac:spMkLst>
            <pc:docMk/>
            <pc:sldMk cId="3095437867" sldId="330"/>
            <ac:spMk id="28" creationId="{898C5B0A-7D7D-92BD-3827-51B41701DBFD}"/>
          </ac:spMkLst>
        </pc:spChg>
        <pc:spChg chg="add del">
          <ac:chgData name="Jacob, Lijo" userId="S::lijoj@smu.edu::8192cf3f-4449-472f-bd63-b7aa67c54675" providerId="AD" clId="Web-{7C901FFB-5ADF-5279-E04A-D61C9D37BF85}" dt="2025-03-23T21:53:54.285" v="176"/>
          <ac:spMkLst>
            <pc:docMk/>
            <pc:sldMk cId="3095437867" sldId="330"/>
            <ac:spMk id="29" creationId="{68EB0889-5E8A-1641-0EA1-2068EDEA3F39}"/>
          </ac:spMkLst>
        </pc:spChg>
        <pc:spChg chg="del">
          <ac:chgData name="Jacob, Lijo" userId="S::lijoj@smu.edu::8192cf3f-4449-472f-bd63-b7aa67c54675" providerId="AD" clId="Web-{7C901FFB-5ADF-5279-E04A-D61C9D37BF85}" dt="2025-03-23T21:53:54.285" v="175"/>
          <ac:spMkLst>
            <pc:docMk/>
            <pc:sldMk cId="3095437867" sldId="330"/>
            <ac:spMk id="30" creationId="{2B3F57D8-7E55-2E88-1936-7BDA1C9CA6D4}"/>
          </ac:spMkLst>
        </pc:spChg>
        <pc:spChg chg="del">
          <ac:chgData name="Jacob, Lijo" userId="S::lijoj@smu.edu::8192cf3f-4449-472f-bd63-b7aa67c54675" providerId="AD" clId="Web-{7C901FFB-5ADF-5279-E04A-D61C9D37BF85}" dt="2025-03-23T21:53:54.285" v="172"/>
          <ac:spMkLst>
            <pc:docMk/>
            <pc:sldMk cId="3095437867" sldId="330"/>
            <ac:spMk id="33" creationId="{0B105C3F-4CE2-C2C5-9CBB-D864FD7F799D}"/>
          </ac:spMkLst>
        </pc:spChg>
        <pc:spChg chg="add del">
          <ac:chgData name="Jacob, Lijo" userId="S::lijoj@smu.edu::8192cf3f-4449-472f-bd63-b7aa67c54675" providerId="AD" clId="Web-{7C901FFB-5ADF-5279-E04A-D61C9D37BF85}" dt="2025-03-23T21:53:54.285" v="171"/>
          <ac:spMkLst>
            <pc:docMk/>
            <pc:sldMk cId="3095437867" sldId="330"/>
            <ac:spMk id="34" creationId="{61C34E88-E756-B391-941D-51C993AB1699}"/>
          </ac:spMkLst>
        </pc:spChg>
        <pc:spChg chg="del">
          <ac:chgData name="Jacob, Lijo" userId="S::lijoj@smu.edu::8192cf3f-4449-472f-bd63-b7aa67c54675" providerId="AD" clId="Web-{7C901FFB-5ADF-5279-E04A-D61C9D37BF85}" dt="2025-03-23T21:54:00.457" v="201"/>
          <ac:spMkLst>
            <pc:docMk/>
            <pc:sldMk cId="3095437867" sldId="330"/>
            <ac:spMk id="35" creationId="{FB923CF2-FFEE-30FB-BACA-EECD807B7970}"/>
          </ac:spMkLst>
        </pc:spChg>
        <pc:spChg chg="del">
          <ac:chgData name="Jacob, Lijo" userId="S::lijoj@smu.edu::8192cf3f-4449-472f-bd63-b7aa67c54675" providerId="AD" clId="Web-{7C901FFB-5ADF-5279-E04A-D61C9D37BF85}" dt="2025-03-23T21:53:54.285" v="170"/>
          <ac:spMkLst>
            <pc:docMk/>
            <pc:sldMk cId="3095437867" sldId="330"/>
            <ac:spMk id="36" creationId="{B4E1B17D-A7BC-17DE-B56C-08D9EBF260B0}"/>
          </ac:spMkLst>
        </pc:spChg>
        <pc:spChg chg="del">
          <ac:chgData name="Jacob, Lijo" userId="S::lijoj@smu.edu::8192cf3f-4449-472f-bd63-b7aa67c54675" providerId="AD" clId="Web-{7C901FFB-5ADF-5279-E04A-D61C9D37BF85}" dt="2025-03-23T21:53:54.285" v="168"/>
          <ac:spMkLst>
            <pc:docMk/>
            <pc:sldMk cId="3095437867" sldId="330"/>
            <ac:spMk id="38" creationId="{F34AF794-9FB2-D6C3-21BF-A837B5BEAEE6}"/>
          </ac:spMkLst>
        </pc:spChg>
        <pc:spChg chg="add del">
          <ac:chgData name="Jacob, Lijo" userId="S::lijoj@smu.edu::8192cf3f-4449-472f-bd63-b7aa67c54675" providerId="AD" clId="Web-{7C901FFB-5ADF-5279-E04A-D61C9D37BF85}" dt="2025-03-23T21:53:54.285" v="167"/>
          <ac:spMkLst>
            <pc:docMk/>
            <pc:sldMk cId="3095437867" sldId="330"/>
            <ac:spMk id="39" creationId="{749B14F9-0C87-B0A4-0249-E67E6143FDDB}"/>
          </ac:spMkLst>
        </pc:spChg>
        <pc:spChg chg="del">
          <ac:chgData name="Jacob, Lijo" userId="S::lijoj@smu.edu::8192cf3f-4449-472f-bd63-b7aa67c54675" providerId="AD" clId="Web-{7C901FFB-5ADF-5279-E04A-D61C9D37BF85}" dt="2025-03-23T21:53:54.285" v="166"/>
          <ac:spMkLst>
            <pc:docMk/>
            <pc:sldMk cId="3095437867" sldId="330"/>
            <ac:spMk id="40" creationId="{9D690B8D-7209-3EF9-D8F9-0EBD7BF91C8C}"/>
          </ac:spMkLst>
        </pc:spChg>
        <pc:spChg chg="del">
          <ac:chgData name="Jacob, Lijo" userId="S::lijoj@smu.edu::8192cf3f-4449-472f-bd63-b7aa67c54675" providerId="AD" clId="Web-{7C901FFB-5ADF-5279-E04A-D61C9D37BF85}" dt="2025-03-23T21:53:54.285" v="165"/>
          <ac:spMkLst>
            <pc:docMk/>
            <pc:sldMk cId="3095437867" sldId="330"/>
            <ac:spMk id="41" creationId="{0F1DCB90-0CEE-1204-1F3F-63218430536D}"/>
          </ac:spMkLst>
        </pc:spChg>
        <pc:picChg chg="del">
          <ac:chgData name="Jacob, Lijo" userId="S::lijoj@smu.edu::8192cf3f-4449-472f-bd63-b7aa67c54675" providerId="AD" clId="Web-{7C901FFB-5ADF-5279-E04A-D61C9D37BF85}" dt="2025-03-23T21:46:42.874" v="162"/>
          <ac:picMkLst>
            <pc:docMk/>
            <pc:sldMk cId="3095437867" sldId="330"/>
            <ac:picMk id="2" creationId="{B4CB11E5-C891-744D-70B5-6E42A7FCBDD2}"/>
          </ac:picMkLst>
        </pc:picChg>
        <pc:picChg chg="del">
          <ac:chgData name="Jacob, Lijo" userId="S::lijoj@smu.edu::8192cf3f-4449-472f-bd63-b7aa67c54675" providerId="AD" clId="Web-{7C901FFB-5ADF-5279-E04A-D61C9D37BF85}" dt="2025-03-23T21:53:54.301" v="200"/>
          <ac:picMkLst>
            <pc:docMk/>
            <pc:sldMk cId="3095437867" sldId="330"/>
            <ac:picMk id="5" creationId="{0295445F-B505-F55F-3B73-BA8580CF7DFE}"/>
          </ac:picMkLst>
        </pc:picChg>
        <pc:picChg chg="del">
          <ac:chgData name="Jacob, Lijo" userId="S::lijoj@smu.edu::8192cf3f-4449-472f-bd63-b7aa67c54675" providerId="AD" clId="Web-{7C901FFB-5ADF-5279-E04A-D61C9D37BF85}" dt="2025-03-23T21:53:54.301" v="199"/>
          <ac:picMkLst>
            <pc:docMk/>
            <pc:sldMk cId="3095437867" sldId="330"/>
            <ac:picMk id="6" creationId="{A056A366-4882-191B-6EB5-D50194BA3B55}"/>
          </ac:picMkLst>
        </pc:picChg>
        <pc:picChg chg="del">
          <ac:chgData name="Jacob, Lijo" userId="S::lijoj@smu.edu::8192cf3f-4449-472f-bd63-b7aa67c54675" providerId="AD" clId="Web-{7C901FFB-5ADF-5279-E04A-D61C9D37BF85}" dt="2025-03-23T21:53:54.301" v="198"/>
          <ac:picMkLst>
            <pc:docMk/>
            <pc:sldMk cId="3095437867" sldId="330"/>
            <ac:picMk id="7" creationId="{1696300D-9514-00A1-6B98-8671B83C3E33}"/>
          </ac:picMkLst>
        </pc:picChg>
        <pc:picChg chg="del">
          <ac:chgData name="Jacob, Lijo" userId="S::lijoj@smu.edu::8192cf3f-4449-472f-bd63-b7aa67c54675" providerId="AD" clId="Web-{7C901FFB-5ADF-5279-E04A-D61C9D37BF85}" dt="2025-03-23T21:53:54.301" v="197"/>
          <ac:picMkLst>
            <pc:docMk/>
            <pc:sldMk cId="3095437867" sldId="330"/>
            <ac:picMk id="8" creationId="{615D8027-7C10-3545-6F15-710DAF1E4BE0}"/>
          </ac:picMkLst>
        </pc:picChg>
        <pc:picChg chg="del">
          <ac:chgData name="Jacob, Lijo" userId="S::lijoj@smu.edu::8192cf3f-4449-472f-bd63-b7aa67c54675" providerId="AD" clId="Web-{7C901FFB-5ADF-5279-E04A-D61C9D37BF85}" dt="2025-03-23T21:53:54.301" v="196"/>
          <ac:picMkLst>
            <pc:docMk/>
            <pc:sldMk cId="3095437867" sldId="330"/>
            <ac:picMk id="9" creationId="{313F6271-7283-6B19-1C92-EC4C6B719875}"/>
          </ac:picMkLst>
        </pc:picChg>
        <pc:picChg chg="del">
          <ac:chgData name="Jacob, Lijo" userId="S::lijoj@smu.edu::8192cf3f-4449-472f-bd63-b7aa67c54675" providerId="AD" clId="Web-{7C901FFB-5ADF-5279-E04A-D61C9D37BF85}" dt="2025-03-23T21:53:54.301" v="195"/>
          <ac:picMkLst>
            <pc:docMk/>
            <pc:sldMk cId="3095437867" sldId="330"/>
            <ac:picMk id="10" creationId="{145C0911-775A-FFCC-A9A4-E5105A738689}"/>
          </ac:picMkLst>
        </pc:picChg>
        <pc:picChg chg="del">
          <ac:chgData name="Jacob, Lijo" userId="S::lijoj@smu.edu::8192cf3f-4449-472f-bd63-b7aa67c54675" providerId="AD" clId="Web-{7C901FFB-5ADF-5279-E04A-D61C9D37BF85}" dt="2025-03-23T21:53:54.301" v="194"/>
          <ac:picMkLst>
            <pc:docMk/>
            <pc:sldMk cId="3095437867" sldId="330"/>
            <ac:picMk id="11" creationId="{48965A28-50DD-7DFD-BA3C-514AD0ECCC67}"/>
          </ac:picMkLst>
        </pc:picChg>
        <pc:picChg chg="del">
          <ac:chgData name="Jacob, Lijo" userId="S::lijoj@smu.edu::8192cf3f-4449-472f-bd63-b7aa67c54675" providerId="AD" clId="Web-{7C901FFB-5ADF-5279-E04A-D61C9D37BF85}" dt="2025-03-23T21:53:54.301" v="180"/>
          <ac:picMkLst>
            <pc:docMk/>
            <pc:sldMk cId="3095437867" sldId="330"/>
            <ac:picMk id="25" creationId="{AE8ACEDD-B9BB-5B33-C334-08F3E5F7972A}"/>
          </ac:picMkLst>
        </pc:picChg>
        <pc:picChg chg="del">
          <ac:chgData name="Jacob, Lijo" userId="S::lijoj@smu.edu::8192cf3f-4449-472f-bd63-b7aa67c54675" providerId="AD" clId="Web-{7C901FFB-5ADF-5279-E04A-D61C9D37BF85}" dt="2025-03-23T21:53:54.301" v="178"/>
          <ac:picMkLst>
            <pc:docMk/>
            <pc:sldMk cId="3095437867" sldId="330"/>
            <ac:picMk id="27" creationId="{512B9484-CD92-F698-3892-088EF59CA9FE}"/>
          </ac:picMkLst>
        </pc:picChg>
        <pc:picChg chg="del">
          <ac:chgData name="Jacob, Lijo" userId="S::lijoj@smu.edu::8192cf3f-4449-472f-bd63-b7aa67c54675" providerId="AD" clId="Web-{7C901FFB-5ADF-5279-E04A-D61C9D37BF85}" dt="2025-03-23T21:53:54.285" v="174"/>
          <ac:picMkLst>
            <pc:docMk/>
            <pc:sldMk cId="3095437867" sldId="330"/>
            <ac:picMk id="31" creationId="{3D2C2529-F315-EE0A-7DE2-4FEE0427F73C}"/>
          </ac:picMkLst>
        </pc:picChg>
        <pc:picChg chg="del">
          <ac:chgData name="Jacob, Lijo" userId="S::lijoj@smu.edu::8192cf3f-4449-472f-bd63-b7aa67c54675" providerId="AD" clId="Web-{7C901FFB-5ADF-5279-E04A-D61C9D37BF85}" dt="2025-03-23T21:53:54.285" v="173"/>
          <ac:picMkLst>
            <pc:docMk/>
            <pc:sldMk cId="3095437867" sldId="330"/>
            <ac:picMk id="32" creationId="{FBA6EDDB-233F-D749-25C1-96C3ACF5EE70}"/>
          </ac:picMkLst>
        </pc:picChg>
        <pc:picChg chg="del">
          <ac:chgData name="Jacob, Lijo" userId="S::lijoj@smu.edu::8192cf3f-4449-472f-bd63-b7aa67c54675" providerId="AD" clId="Web-{7C901FFB-5ADF-5279-E04A-D61C9D37BF85}" dt="2025-03-23T21:53:54.285" v="169"/>
          <ac:picMkLst>
            <pc:docMk/>
            <pc:sldMk cId="3095437867" sldId="330"/>
            <ac:picMk id="37" creationId="{2108B67B-CDD8-510C-5EFF-D874C556E67F}"/>
          </ac:picMkLst>
        </pc:picChg>
      </pc:sldChg>
    </pc:docChg>
  </pc:docChgLst>
  <pc:docChgLst>
    <pc:chgData name="Lewis, Lani" userId="S::lanil@smu.edu::3806d083-8799-4f43-b9d0-af3c8e0bfe1d" providerId="AD" clId="Web-{C3727C80-F53F-5CC1-6508-3674242B23E9}"/>
    <pc:docChg chg="addSld modSld">
      <pc:chgData name="Lewis, Lani" userId="S::lanil@smu.edu::3806d083-8799-4f43-b9d0-af3c8e0bfe1d" providerId="AD" clId="Web-{C3727C80-F53F-5CC1-6508-3674242B23E9}" dt="2025-01-24T00:33:37.359" v="1"/>
      <pc:docMkLst>
        <pc:docMk/>
      </pc:docMkLst>
      <pc:sldChg chg="addSp delSp modSp new mod modClrScheme chgLayout">
        <pc:chgData name="Lewis, Lani" userId="S::lanil@smu.edu::3806d083-8799-4f43-b9d0-af3c8e0bfe1d" providerId="AD" clId="Web-{C3727C80-F53F-5CC1-6508-3674242B23E9}" dt="2025-01-24T00:33:37.359" v="1"/>
        <pc:sldMkLst>
          <pc:docMk/>
          <pc:sldMk cId="2134778309" sldId="302"/>
        </pc:sldMkLst>
      </pc:sldChg>
    </pc:docChg>
  </pc:docChgLst>
  <pc:docChgLst>
    <pc:chgData name="Jacob, Lijo" userId="S::lijoj@smu.edu::8192cf3f-4449-472f-bd63-b7aa67c54675" providerId="AD" clId="Web-{9342F644-0A1F-6FB0-64B5-93279394B0DF}"/>
    <pc:docChg chg="modSld">
      <pc:chgData name="Jacob, Lijo" userId="S::lijoj@smu.edu::8192cf3f-4449-472f-bd63-b7aa67c54675" providerId="AD" clId="Web-{9342F644-0A1F-6FB0-64B5-93279394B0DF}" dt="2025-03-21T15:11:13.491" v="33" actId="1076"/>
      <pc:docMkLst>
        <pc:docMk/>
      </pc:docMkLst>
      <pc:sldChg chg="addSp delSp modSp">
        <pc:chgData name="Jacob, Lijo" userId="S::lijoj@smu.edu::8192cf3f-4449-472f-bd63-b7aa67c54675" providerId="AD" clId="Web-{9342F644-0A1F-6FB0-64B5-93279394B0DF}" dt="2025-03-21T15:11:13.491" v="33" actId="1076"/>
        <pc:sldMkLst>
          <pc:docMk/>
          <pc:sldMk cId="2134778309" sldId="302"/>
        </pc:sldMkLst>
        <pc:spChg chg="add del mod">
          <ac:chgData name="Jacob, Lijo" userId="S::lijoj@smu.edu::8192cf3f-4449-472f-bd63-b7aa67c54675" providerId="AD" clId="Web-{9342F644-0A1F-6FB0-64B5-93279394B0DF}" dt="2025-03-21T15:08:21.720" v="29"/>
          <ac:spMkLst>
            <pc:docMk/>
            <pc:sldMk cId="2134778309" sldId="302"/>
            <ac:spMk id="6" creationId="{078CBAAD-DC53-5EF2-B667-9367DF5405AD}"/>
          </ac:spMkLst>
        </pc:spChg>
        <pc:picChg chg="add del">
          <ac:chgData name="Jacob, Lijo" userId="S::lijoj@smu.edu::8192cf3f-4449-472f-bd63-b7aa67c54675" providerId="AD" clId="Web-{9342F644-0A1F-6FB0-64B5-93279394B0DF}" dt="2025-03-21T15:05:55.996" v="15"/>
          <ac:picMkLst>
            <pc:docMk/>
            <pc:sldMk cId="2134778309" sldId="302"/>
            <ac:picMk id="2" creationId="{5EF5E5E1-F87B-CEA7-FFB7-054F5256E933}"/>
          </ac:picMkLst>
        </pc:picChg>
        <pc:picChg chg="add del mod">
          <ac:chgData name="Jacob, Lijo" userId="S::lijoj@smu.edu::8192cf3f-4449-472f-bd63-b7aa67c54675" providerId="AD" clId="Web-{9342F644-0A1F-6FB0-64B5-93279394B0DF}" dt="2025-03-21T14:59:54.124" v="8"/>
          <ac:picMkLst>
            <pc:docMk/>
            <pc:sldMk cId="2134778309" sldId="302"/>
            <ac:picMk id="3" creationId="{A997D9A7-17A0-90C6-D499-A848B35A1DDA}"/>
          </ac:picMkLst>
        </pc:picChg>
        <pc:picChg chg="add mod">
          <ac:chgData name="Jacob, Lijo" userId="S::lijoj@smu.edu::8192cf3f-4449-472f-bd63-b7aa67c54675" providerId="AD" clId="Web-{9342F644-0A1F-6FB0-64B5-93279394B0DF}" dt="2025-03-21T15:11:13.491" v="33" actId="1076"/>
          <ac:picMkLst>
            <pc:docMk/>
            <pc:sldMk cId="2134778309" sldId="302"/>
            <ac:picMk id="4" creationId="{3B61E33D-59FD-16BC-FD4C-9A7C0BA71EA8}"/>
          </ac:picMkLst>
        </pc:picChg>
      </pc:sldChg>
      <pc:sldChg chg="addSp delSp modSp">
        <pc:chgData name="Jacob, Lijo" userId="S::lijoj@smu.edu::8192cf3f-4449-472f-bd63-b7aa67c54675" providerId="AD" clId="Web-{9342F644-0A1F-6FB0-64B5-93279394B0DF}" dt="2025-03-21T15:03:58.461" v="14" actId="1076"/>
        <pc:sldMkLst>
          <pc:docMk/>
          <pc:sldMk cId="1236247150" sldId="305"/>
        </pc:sldMkLst>
        <pc:picChg chg="add mod">
          <ac:chgData name="Jacob, Lijo" userId="S::lijoj@smu.edu::8192cf3f-4449-472f-bd63-b7aa67c54675" providerId="AD" clId="Web-{9342F644-0A1F-6FB0-64B5-93279394B0DF}" dt="2025-03-21T15:03:58.461" v="14" actId="1076"/>
          <ac:picMkLst>
            <pc:docMk/>
            <pc:sldMk cId="1236247150" sldId="305"/>
            <ac:picMk id="2" creationId="{0B8FF756-1160-6ABC-C69D-7C347E5D532E}"/>
          </ac:picMkLst>
        </pc:picChg>
        <pc:picChg chg="del">
          <ac:chgData name="Jacob, Lijo" userId="S::lijoj@smu.edu::8192cf3f-4449-472f-bd63-b7aa67c54675" providerId="AD" clId="Web-{9342F644-0A1F-6FB0-64B5-93279394B0DF}" dt="2025-03-21T15:02:53.630" v="10"/>
          <ac:picMkLst>
            <pc:docMk/>
            <pc:sldMk cId="1236247150" sldId="305"/>
            <ac:picMk id="3" creationId="{960121B4-03E1-9024-0E18-7ADB1C7C2804}"/>
          </ac:picMkLst>
        </pc:picChg>
      </pc:sldChg>
    </pc:docChg>
  </pc:docChgLst>
  <pc:docChgLst>
    <pc:chgData name="Lewis, Lani" userId="S::lanil@smu.edu::3806d083-8799-4f43-b9d0-af3c8e0bfe1d" providerId="AD" clId="Web-{E22AE7FC-3406-0C15-5952-74A984EC6FFA}"/>
    <pc:docChg chg="modSld">
      <pc:chgData name="Lewis, Lani" userId="S::lanil@smu.edu::3806d083-8799-4f43-b9d0-af3c8e0bfe1d" providerId="AD" clId="Web-{E22AE7FC-3406-0C15-5952-74A984EC6FFA}" dt="2025-01-25T22:26:33.407" v="0"/>
      <pc:docMkLst>
        <pc:docMk/>
      </pc:docMkLst>
      <pc:sldChg chg="delSp">
        <pc:chgData name="Lewis, Lani" userId="S::lanil@smu.edu::3806d083-8799-4f43-b9d0-af3c8e0bfe1d" providerId="AD" clId="Web-{E22AE7FC-3406-0C15-5952-74A984EC6FFA}" dt="2025-01-25T22:26:33.407" v="0"/>
        <pc:sldMkLst>
          <pc:docMk/>
          <pc:sldMk cId="2134778309" sldId="302"/>
        </pc:sldMkLst>
      </pc:sldChg>
    </pc:docChg>
  </pc:docChgLst>
  <pc:docChgLst>
    <pc:chgData name="Jacob, Lijo" userId="S::lijoj@smu.edu::8192cf3f-4449-472f-bd63-b7aa67c54675" providerId="AD" clId="Web-{BA556F2F-3431-D687-5496-B94FDAE1C83D}"/>
    <pc:docChg chg="modSld">
      <pc:chgData name="Jacob, Lijo" userId="S::lijoj@smu.edu::8192cf3f-4449-472f-bd63-b7aa67c54675" providerId="AD" clId="Web-{BA556F2F-3431-D687-5496-B94FDAE1C83D}" dt="2025-03-08T00:32:35.090" v="5" actId="1076"/>
      <pc:docMkLst>
        <pc:docMk/>
      </pc:docMkLst>
      <pc:sldChg chg="modSp">
        <pc:chgData name="Jacob, Lijo" userId="S::lijoj@smu.edu::8192cf3f-4449-472f-bd63-b7aa67c54675" providerId="AD" clId="Web-{BA556F2F-3431-D687-5496-B94FDAE1C83D}" dt="2025-03-08T00:32:35.090" v="5" actId="1076"/>
        <pc:sldMkLst>
          <pc:docMk/>
          <pc:sldMk cId="2134778309" sldId="302"/>
        </pc:sldMkLst>
        <pc:picChg chg="mod">
          <ac:chgData name="Jacob, Lijo" userId="S::lijoj@smu.edu::8192cf3f-4449-472f-bd63-b7aa67c54675" providerId="AD" clId="Web-{BA556F2F-3431-D687-5496-B94FDAE1C83D}" dt="2025-03-08T00:32:35.090" v="5" actId="1076"/>
          <ac:picMkLst>
            <pc:docMk/>
            <pc:sldMk cId="2134778309" sldId="302"/>
            <ac:picMk id="2" creationId="{5EF5E5E1-F87B-CEA7-FFB7-054F5256E933}"/>
          </ac:picMkLst>
        </pc:picChg>
      </pc:sldChg>
    </pc:docChg>
  </pc:docChgLst>
  <pc:docChgLst>
    <pc:chgData name="Jacob, Lijo" userId="S::lijoj@smu.edu::8192cf3f-4449-472f-bd63-b7aa67c54675" providerId="AD" clId="Web-{2F6CB26A-6CE3-5002-FEC7-6549BE0572A3}"/>
    <pc:docChg chg="modSld sldOrd">
      <pc:chgData name="Jacob, Lijo" userId="S::lijoj@smu.edu::8192cf3f-4449-472f-bd63-b7aa67c54675" providerId="AD" clId="Web-{2F6CB26A-6CE3-5002-FEC7-6549BE0572A3}" dt="2025-03-01T21:33:53.130" v="136" actId="1076"/>
      <pc:docMkLst>
        <pc:docMk/>
      </pc:docMkLst>
      <pc:sldChg chg="addSp modSp">
        <pc:chgData name="Jacob, Lijo" userId="S::lijoj@smu.edu::8192cf3f-4449-472f-bd63-b7aa67c54675" providerId="AD" clId="Web-{2F6CB26A-6CE3-5002-FEC7-6549BE0572A3}" dt="2025-03-01T21:27:39.164" v="84" actId="1076"/>
        <pc:sldMkLst>
          <pc:docMk/>
          <pc:sldMk cId="4148349947" sldId="294"/>
        </pc:sldMkLst>
        <pc:spChg chg="add mod">
          <ac:chgData name="Jacob, Lijo" userId="S::lijoj@smu.edu::8192cf3f-4449-472f-bd63-b7aa67c54675" providerId="AD" clId="Web-{2F6CB26A-6CE3-5002-FEC7-6549BE0572A3}" dt="2025-03-01T21:27:39.164" v="84" actId="1076"/>
          <ac:spMkLst>
            <pc:docMk/>
            <pc:sldMk cId="4148349947" sldId="294"/>
            <ac:spMk id="4" creationId="{CF26A361-0D80-4E59-E564-CEEFECE1B351}"/>
          </ac:spMkLst>
        </pc:spChg>
        <pc:picChg chg="add mod">
          <ac:chgData name="Jacob, Lijo" userId="S::lijoj@smu.edu::8192cf3f-4449-472f-bd63-b7aa67c54675" providerId="AD" clId="Web-{2F6CB26A-6CE3-5002-FEC7-6549BE0572A3}" dt="2025-03-01T21:27:29.711" v="83" actId="1076"/>
          <ac:picMkLst>
            <pc:docMk/>
            <pc:sldMk cId="4148349947" sldId="294"/>
            <ac:picMk id="3" creationId="{BE5D2A11-BFFC-F3EA-5598-BFD6A8F67F32}"/>
          </ac:picMkLst>
        </pc:picChg>
      </pc:sldChg>
      <pc:sldChg chg="addSp delSp modSp">
        <pc:chgData name="Jacob, Lijo" userId="S::lijoj@smu.edu::8192cf3f-4449-472f-bd63-b7aa67c54675" providerId="AD" clId="Web-{2F6CB26A-6CE3-5002-FEC7-6549BE0572A3}" dt="2025-03-01T21:27:02.475" v="80" actId="1076"/>
        <pc:sldMkLst>
          <pc:docMk/>
          <pc:sldMk cId="2134778309" sldId="302"/>
        </pc:sldMkLst>
        <pc:spChg chg="add mod">
          <ac:chgData name="Jacob, Lijo" userId="S::lijoj@smu.edu::8192cf3f-4449-472f-bd63-b7aa67c54675" providerId="AD" clId="Web-{2F6CB26A-6CE3-5002-FEC7-6549BE0572A3}" dt="2025-03-01T21:21:23.136" v="66" actId="20577"/>
          <ac:spMkLst>
            <pc:docMk/>
            <pc:sldMk cId="2134778309" sldId="302"/>
            <ac:spMk id="5" creationId="{72C23411-2BBD-7DB0-6A31-9586D3D63CBA}"/>
          </ac:spMkLst>
        </pc:spChg>
      </pc:sldChg>
      <pc:sldChg chg="addSp delSp modSp">
        <pc:chgData name="Jacob, Lijo" userId="S::lijoj@smu.edu::8192cf3f-4449-472f-bd63-b7aa67c54675" providerId="AD" clId="Web-{2F6CB26A-6CE3-5002-FEC7-6549BE0572A3}" dt="2025-03-01T21:27:10.444" v="81" actId="1076"/>
        <pc:sldMkLst>
          <pc:docMk/>
          <pc:sldMk cId="1236247150" sldId="305"/>
        </pc:sldMkLst>
        <pc:spChg chg="add mod">
          <ac:chgData name="Jacob, Lijo" userId="S::lijoj@smu.edu::8192cf3f-4449-472f-bd63-b7aa67c54675" providerId="AD" clId="Web-{2F6CB26A-6CE3-5002-FEC7-6549BE0572A3}" dt="2025-03-01T21:24:11.688" v="76" actId="1076"/>
          <ac:spMkLst>
            <pc:docMk/>
            <pc:sldMk cId="1236247150" sldId="305"/>
            <ac:spMk id="4" creationId="{EE7C16FE-CA1F-3B8B-75C7-F205A3087B64}"/>
          </ac:spMkLst>
        </pc:spChg>
      </pc:sldChg>
      <pc:sldChg chg="addSp delSp modSp ord">
        <pc:chgData name="Jacob, Lijo" userId="S::lijoj@smu.edu::8192cf3f-4449-472f-bd63-b7aa67c54675" providerId="AD" clId="Web-{2F6CB26A-6CE3-5002-FEC7-6549BE0572A3}" dt="2025-03-01T21:32:05.907" v="118" actId="1076"/>
        <pc:sldMkLst>
          <pc:docMk/>
          <pc:sldMk cId="454601052" sldId="309"/>
        </pc:sldMkLst>
        <pc:spChg chg="add mod">
          <ac:chgData name="Jacob, Lijo" userId="S::lijoj@smu.edu::8192cf3f-4449-472f-bd63-b7aa67c54675" providerId="AD" clId="Web-{2F6CB26A-6CE3-5002-FEC7-6549BE0572A3}" dt="2025-03-01T21:32:05.907" v="118" actId="1076"/>
          <ac:spMkLst>
            <pc:docMk/>
            <pc:sldMk cId="454601052" sldId="309"/>
            <ac:spMk id="5" creationId="{6652FC11-124F-37EC-9C46-5A2CFA59C8EA}"/>
          </ac:spMkLst>
        </pc:spChg>
        <pc:picChg chg="add mod">
          <ac:chgData name="Jacob, Lijo" userId="S::lijoj@smu.edu::8192cf3f-4449-472f-bd63-b7aa67c54675" providerId="AD" clId="Web-{2F6CB26A-6CE3-5002-FEC7-6549BE0572A3}" dt="2025-03-01T21:30:58.530" v="94" actId="1076"/>
          <ac:picMkLst>
            <pc:docMk/>
            <pc:sldMk cId="454601052" sldId="309"/>
            <ac:picMk id="3" creationId="{C0224581-D8E8-5DA8-A0AD-1EA0DFEDDD9C}"/>
          </ac:picMkLst>
        </pc:picChg>
      </pc:sldChg>
      <pc:sldChg chg="addSp delSp modSp">
        <pc:chgData name="Jacob, Lijo" userId="S::lijoj@smu.edu::8192cf3f-4449-472f-bd63-b7aa67c54675" providerId="AD" clId="Web-{2F6CB26A-6CE3-5002-FEC7-6549BE0572A3}" dt="2025-03-01T21:33:53.130" v="136" actId="1076"/>
        <pc:sldMkLst>
          <pc:docMk/>
          <pc:sldMk cId="3178964504" sldId="310"/>
        </pc:sldMkLst>
        <pc:spChg chg="add mod">
          <ac:chgData name="Jacob, Lijo" userId="S::lijoj@smu.edu::8192cf3f-4449-472f-bd63-b7aa67c54675" providerId="AD" clId="Web-{2F6CB26A-6CE3-5002-FEC7-6549BE0572A3}" dt="2025-03-01T21:33:39.895" v="134" actId="20577"/>
          <ac:spMkLst>
            <pc:docMk/>
            <pc:sldMk cId="3178964504" sldId="310"/>
            <ac:spMk id="5" creationId="{25FA1F09-4D88-1C12-5437-1065E22BB944}"/>
          </ac:spMkLst>
        </pc:spChg>
        <pc:picChg chg="add mod">
          <ac:chgData name="Jacob, Lijo" userId="S::lijoj@smu.edu::8192cf3f-4449-472f-bd63-b7aa67c54675" providerId="AD" clId="Web-{2F6CB26A-6CE3-5002-FEC7-6549BE0572A3}" dt="2025-03-01T21:33:53.130" v="136" actId="1076"/>
          <ac:picMkLst>
            <pc:docMk/>
            <pc:sldMk cId="3178964504" sldId="310"/>
            <ac:picMk id="3" creationId="{EBBE9FE7-5331-46DA-6436-2EB640FED137}"/>
          </ac:picMkLst>
        </pc:picChg>
      </pc:sldChg>
      <pc:sldChg chg="ord">
        <pc:chgData name="Jacob, Lijo" userId="S::lijoj@smu.edu::8192cf3f-4449-472f-bd63-b7aa67c54675" providerId="AD" clId="Web-{2F6CB26A-6CE3-5002-FEC7-6549BE0572A3}" dt="2025-03-01T21:29:17.339" v="85"/>
        <pc:sldMkLst>
          <pc:docMk/>
          <pc:sldMk cId="1489224171" sldId="311"/>
        </pc:sldMkLst>
      </pc:sldChg>
    </pc:docChg>
  </pc:docChgLst>
  <pc:docChgLst>
    <pc:chgData name="Lewis, Lani" userId="3806d083-8799-4f43-b9d0-af3c8e0bfe1d" providerId="ADAL" clId="{A32E504C-657A-43E8-A4C9-2A824E6F8228}"/>
    <pc:docChg chg="undo custSel addSld delSld modSld">
      <pc:chgData name="Lewis, Lani" userId="3806d083-8799-4f43-b9d0-af3c8e0bfe1d" providerId="ADAL" clId="{A32E504C-657A-43E8-A4C9-2A824E6F8228}" dt="2025-01-25T23:41:09.764" v="306" actId="20577"/>
      <pc:docMkLst>
        <pc:docMk/>
      </pc:docMkLst>
      <pc:sldChg chg="addSp delSp modSp mod modMedia modClrScheme delAnim chgLayout">
        <pc:chgData name="Lewis, Lani" userId="3806d083-8799-4f43-b9d0-af3c8e0bfe1d" providerId="ADAL" clId="{A32E504C-657A-43E8-A4C9-2A824E6F8228}" dt="2025-01-20T00:13:19.759" v="220" actId="26606"/>
        <pc:sldMkLst>
          <pc:docMk/>
          <pc:sldMk cId="1969886636" sldId="284"/>
        </pc:sldMkLst>
      </pc:sldChg>
      <pc:sldChg chg="addSp delSp modSp mod modClrScheme chgLayout">
        <pc:chgData name="Lewis, Lani" userId="3806d083-8799-4f43-b9d0-af3c8e0bfe1d" providerId="ADAL" clId="{A32E504C-657A-43E8-A4C9-2A824E6F8228}" dt="2025-01-19T23:29:42.272" v="187" actId="14100"/>
        <pc:sldMkLst>
          <pc:docMk/>
          <pc:sldMk cId="3840945248" sldId="288"/>
        </pc:sldMkLst>
        <pc:spChg chg="mod">
          <ac:chgData name="Lewis, Lani" userId="3806d083-8799-4f43-b9d0-af3c8e0bfe1d" providerId="ADAL" clId="{A32E504C-657A-43E8-A4C9-2A824E6F8228}" dt="2025-01-19T23:28:25.478" v="174" actId="26606"/>
          <ac:spMkLst>
            <pc:docMk/>
            <pc:sldMk cId="3840945248" sldId="288"/>
            <ac:spMk id="2" creationId="{4E60D8BB-6C31-9351-C82A-DABFAAE04D64}"/>
          </ac:spMkLst>
        </pc:spChg>
        <pc:spChg chg="mod">
          <ac:chgData name="Lewis, Lani" userId="3806d083-8799-4f43-b9d0-af3c8e0bfe1d" providerId="ADAL" clId="{A32E504C-657A-43E8-A4C9-2A824E6F8228}" dt="2025-01-19T23:28:43.850" v="178" actId="207"/>
          <ac:spMkLst>
            <pc:docMk/>
            <pc:sldMk cId="3840945248" sldId="288"/>
            <ac:spMk id="3" creationId="{6C7690C4-D9B8-717D-6311-AC2D0DF82207}"/>
          </ac:spMkLst>
        </pc:spChg>
        <pc:picChg chg="add mod">
          <ac:chgData name="Lewis, Lani" userId="3806d083-8799-4f43-b9d0-af3c8e0bfe1d" providerId="ADAL" clId="{A32E504C-657A-43E8-A4C9-2A824E6F8228}" dt="2025-01-19T23:29:42.272" v="187" actId="14100"/>
          <ac:picMkLst>
            <pc:docMk/>
            <pc:sldMk cId="3840945248" sldId="288"/>
            <ac:picMk id="6" creationId="{09188786-B703-47EF-9FE3-74A8A9570E4B}"/>
          </ac:picMkLst>
        </pc:picChg>
      </pc:sldChg>
      <pc:sldChg chg="addSp delSp modSp mod modClrScheme chgLayout">
        <pc:chgData name="Lewis, Lani" userId="3806d083-8799-4f43-b9d0-af3c8e0bfe1d" providerId="ADAL" clId="{A32E504C-657A-43E8-A4C9-2A824E6F8228}" dt="2025-01-19T23:28:06.544" v="172" actId="207"/>
        <pc:sldMkLst>
          <pc:docMk/>
          <pc:sldMk cId="1466802297" sldId="289"/>
        </pc:sldMkLst>
        <pc:spChg chg="mod">
          <ac:chgData name="Lewis, Lani" userId="3806d083-8799-4f43-b9d0-af3c8e0bfe1d" providerId="ADAL" clId="{A32E504C-657A-43E8-A4C9-2A824E6F8228}" dt="2025-01-19T23:26:31.565" v="167" actId="26606"/>
          <ac:spMkLst>
            <pc:docMk/>
            <pc:sldMk cId="1466802297" sldId="289"/>
            <ac:spMk id="2" creationId="{14E8BCFA-7E6E-D1CF-C3F0-23B5A359C20E}"/>
          </ac:spMkLst>
        </pc:spChg>
        <pc:spChg chg="mod">
          <ac:chgData name="Lewis, Lani" userId="3806d083-8799-4f43-b9d0-af3c8e0bfe1d" providerId="ADAL" clId="{A32E504C-657A-43E8-A4C9-2A824E6F8228}" dt="2025-01-19T23:28:06.544" v="172" actId="207"/>
          <ac:spMkLst>
            <pc:docMk/>
            <pc:sldMk cId="1466802297" sldId="289"/>
            <ac:spMk id="3" creationId="{4B56A352-DFD5-1FCC-5D74-0EE13F8615EA}"/>
          </ac:spMkLst>
        </pc:spChg>
        <pc:picChg chg="add mod">
          <ac:chgData name="Lewis, Lani" userId="3806d083-8799-4f43-b9d0-af3c8e0bfe1d" providerId="ADAL" clId="{A32E504C-657A-43E8-A4C9-2A824E6F8228}" dt="2025-01-19T23:27:58.969" v="169" actId="27614"/>
          <ac:picMkLst>
            <pc:docMk/>
            <pc:sldMk cId="1466802297" sldId="289"/>
            <ac:picMk id="5" creationId="{C09B9B04-B4C0-273A-7319-4FC28C508B4C}"/>
          </ac:picMkLst>
        </pc:picChg>
      </pc:sldChg>
      <pc:sldChg chg="addSp delSp modSp mod modClrScheme chgLayout">
        <pc:chgData name="Lewis, Lani" userId="3806d083-8799-4f43-b9d0-af3c8e0bfe1d" providerId="ADAL" clId="{A32E504C-657A-43E8-A4C9-2A824E6F8228}" dt="2025-01-20T00:12:44.196" v="214"/>
        <pc:sldMkLst>
          <pc:docMk/>
          <pc:sldMk cId="2434268470" sldId="293"/>
        </pc:sldMkLst>
        <pc:spChg chg="mod">
          <ac:chgData name="Lewis, Lani" userId="3806d083-8799-4f43-b9d0-af3c8e0bfe1d" providerId="ADAL" clId="{A32E504C-657A-43E8-A4C9-2A824E6F8228}" dt="2025-01-20T00:12:42.240" v="213" actId="20577"/>
          <ac:spMkLst>
            <pc:docMk/>
            <pc:sldMk cId="2434268470" sldId="293"/>
            <ac:spMk id="2" creationId="{CE10E6CB-F87D-6A9D-ABB6-08CE5FFFDB3C}"/>
          </ac:spMkLst>
        </pc:spChg>
        <pc:spChg chg="add mod">
          <ac:chgData name="Lewis, Lani" userId="3806d083-8799-4f43-b9d0-af3c8e0bfe1d" providerId="ADAL" clId="{A32E504C-657A-43E8-A4C9-2A824E6F8228}" dt="2025-01-20T00:12:44.196" v="214"/>
          <ac:spMkLst>
            <pc:docMk/>
            <pc:sldMk cId="2434268470" sldId="293"/>
            <ac:spMk id="8" creationId="{4F12D0B6-C102-9A2A-06FB-A8A2A2BD7ECE}"/>
          </ac:spMkLst>
        </pc:spChg>
      </pc:sldChg>
      <pc:sldChg chg="addSp delSp modSp mod modNotesTx">
        <pc:chgData name="Lewis, Lani" userId="3806d083-8799-4f43-b9d0-af3c8e0bfe1d" providerId="ADAL" clId="{A32E504C-657A-43E8-A4C9-2A824E6F8228}" dt="2025-01-20T00:11:57.613" v="208" actId="26606"/>
        <pc:sldMkLst>
          <pc:docMk/>
          <pc:sldMk cId="4148349947" sldId="294"/>
        </pc:sldMkLst>
      </pc:sldChg>
      <pc:sldChg chg="addSp delSp modSp mod delAnim modAnim">
        <pc:chgData name="Lewis, Lani" userId="3806d083-8799-4f43-b9d0-af3c8e0bfe1d" providerId="ADAL" clId="{A32E504C-657A-43E8-A4C9-2A824E6F8228}" dt="2025-01-19T23:39:22.573" v="205"/>
        <pc:sldMkLst>
          <pc:docMk/>
          <pc:sldMk cId="630254043" sldId="295"/>
        </pc:sldMkLst>
        <pc:spChg chg="mod">
          <ac:chgData name="Lewis, Lani" userId="3806d083-8799-4f43-b9d0-af3c8e0bfe1d" providerId="ADAL" clId="{A32E504C-657A-43E8-A4C9-2A824E6F8228}" dt="2025-01-19T21:44:00.808" v="80" actId="20577"/>
          <ac:spMkLst>
            <pc:docMk/>
            <pc:sldMk cId="630254043" sldId="295"/>
            <ac:spMk id="2" creationId="{AD55B2AE-955A-F0AC-3987-C96666AF4775}"/>
          </ac:spMkLst>
        </pc:spChg>
        <pc:picChg chg="add mod">
          <ac:chgData name="Lewis, Lani" userId="3806d083-8799-4f43-b9d0-af3c8e0bfe1d" providerId="ADAL" clId="{A32E504C-657A-43E8-A4C9-2A824E6F8228}" dt="2025-01-19T23:34:23.776" v="191" actId="1076"/>
          <ac:picMkLst>
            <pc:docMk/>
            <pc:sldMk cId="630254043" sldId="295"/>
            <ac:picMk id="7" creationId="{6BCF8F20-0B14-8039-4E20-5DF3FC4738DC}"/>
          </ac:picMkLst>
        </pc:picChg>
        <pc:picChg chg="add mod">
          <ac:chgData name="Lewis, Lani" userId="3806d083-8799-4f43-b9d0-af3c8e0bfe1d" providerId="ADAL" clId="{A32E504C-657A-43E8-A4C9-2A824E6F8228}" dt="2025-01-19T23:39:20.182" v="204" actId="1076"/>
          <ac:picMkLst>
            <pc:docMk/>
            <pc:sldMk cId="630254043" sldId="295"/>
            <ac:picMk id="11" creationId="{2833D9FE-D43D-7059-FDE4-2CEB9B9227C3}"/>
          </ac:picMkLst>
        </pc:picChg>
      </pc:sldChg>
      <pc:sldChg chg="addSp delSp modSp new mod modClrScheme chgLayout">
        <pc:chgData name="Lewis, Lani" userId="3806d083-8799-4f43-b9d0-af3c8e0bfe1d" providerId="ADAL" clId="{A32E504C-657A-43E8-A4C9-2A824E6F8228}" dt="2025-01-19T23:11:58.111" v="163" actId="1076"/>
        <pc:sldMkLst>
          <pc:docMk/>
          <pc:sldMk cId="121961499" sldId="296"/>
        </pc:sldMkLst>
        <pc:spChg chg="mod ord">
          <ac:chgData name="Lewis, Lani" userId="3806d083-8799-4f43-b9d0-af3c8e0bfe1d" providerId="ADAL" clId="{A32E504C-657A-43E8-A4C9-2A824E6F8228}" dt="2025-01-19T21:48:34.336" v="95" actId="700"/>
          <ac:spMkLst>
            <pc:docMk/>
            <pc:sldMk cId="121961499" sldId="296"/>
            <ac:spMk id="2" creationId="{20563FC5-B6F3-8757-6464-0157160C0CC0}"/>
          </ac:spMkLst>
        </pc:spChg>
        <pc:picChg chg="add mod">
          <ac:chgData name="Lewis, Lani" userId="3806d083-8799-4f43-b9d0-af3c8e0bfe1d" providerId="ADAL" clId="{A32E504C-657A-43E8-A4C9-2A824E6F8228}" dt="2025-01-19T23:11:58.111" v="163" actId="1076"/>
          <ac:picMkLst>
            <pc:docMk/>
            <pc:sldMk cId="121961499" sldId="296"/>
            <ac:picMk id="5" creationId="{14607324-5A10-E3E8-531C-163F23945DBB}"/>
          </ac:picMkLst>
        </pc:picChg>
      </pc:sldChg>
      <pc:sldChg chg="addSp delSp modSp add del mod">
        <pc:chgData name="Lewis, Lani" userId="3806d083-8799-4f43-b9d0-af3c8e0bfe1d" providerId="ADAL" clId="{A32E504C-657A-43E8-A4C9-2A824E6F8228}" dt="2025-01-19T23:11:13.640" v="160" actId="2696"/>
        <pc:sldMkLst>
          <pc:docMk/>
          <pc:sldMk cId="765170454" sldId="297"/>
        </pc:sldMkLst>
      </pc:sldChg>
      <pc:sldChg chg="addSp delSp modSp add mod modMedia modClrScheme delAnim modAnim chgLayout">
        <pc:chgData name="Lewis, Lani" userId="3806d083-8799-4f43-b9d0-af3c8e0bfe1d" providerId="ADAL" clId="{A32E504C-657A-43E8-A4C9-2A824E6F8228}" dt="2025-01-20T00:17:04.074" v="254" actId="255"/>
        <pc:sldMkLst>
          <pc:docMk/>
          <pc:sldMk cId="3463247026" sldId="297"/>
        </pc:sldMkLst>
        <pc:spChg chg="mod">
          <ac:chgData name="Lewis, Lani" userId="3806d083-8799-4f43-b9d0-af3c8e0bfe1d" providerId="ADAL" clId="{A32E504C-657A-43E8-A4C9-2A824E6F8228}" dt="2025-01-20T00:17:04.074" v="254" actId="255"/>
          <ac:spMkLst>
            <pc:docMk/>
            <pc:sldMk cId="3463247026" sldId="297"/>
            <ac:spMk id="2" creationId="{0BF7091C-4EA6-BA26-E922-F2D2349C03A7}"/>
          </ac:spMkLst>
        </pc:spChg>
        <pc:picChg chg="add mod">
          <ac:chgData name="Lewis, Lani" userId="3806d083-8799-4f43-b9d0-af3c8e0bfe1d" providerId="ADAL" clId="{A32E504C-657A-43E8-A4C9-2A824E6F8228}" dt="2025-01-20T00:16:21.672" v="250" actId="1076"/>
          <ac:picMkLst>
            <pc:docMk/>
            <pc:sldMk cId="3463247026" sldId="297"/>
            <ac:picMk id="4" creationId="{5C70A2E7-6920-02E8-CF01-B6C10239A6B2}"/>
          </ac:picMkLst>
        </pc:picChg>
      </pc:sldChg>
      <pc:sldChg chg="addSp delSp modSp mod modClrScheme chgLayout modNotesTx">
        <pc:chgData name="Lewis, Lani" userId="3806d083-8799-4f43-b9d0-af3c8e0bfe1d" providerId="ADAL" clId="{A32E504C-657A-43E8-A4C9-2A824E6F8228}" dt="2025-01-25T23:39:58.479" v="282" actId="1035"/>
        <pc:sldMkLst>
          <pc:docMk/>
          <pc:sldMk cId="2134778309" sldId="302"/>
        </pc:sldMkLst>
      </pc:sldChg>
      <pc:sldChg chg="addSp delSp modSp add mod modNotesTx">
        <pc:chgData name="Lewis, Lani" userId="3806d083-8799-4f43-b9d0-af3c8e0bfe1d" providerId="ADAL" clId="{A32E504C-657A-43E8-A4C9-2A824E6F8228}" dt="2025-01-25T23:36:52.592" v="266" actId="26606"/>
        <pc:sldMkLst>
          <pc:docMk/>
          <pc:sldMk cId="2445057941" sldId="303"/>
        </pc:sldMkLst>
      </pc:sldChg>
      <pc:sldChg chg="modSp new mod">
        <pc:chgData name="Lewis, Lani" userId="3806d083-8799-4f43-b9d0-af3c8e0bfe1d" providerId="ADAL" clId="{A32E504C-657A-43E8-A4C9-2A824E6F8228}" dt="2025-01-25T23:41:09.764" v="306" actId="20577"/>
        <pc:sldMkLst>
          <pc:docMk/>
          <pc:sldMk cId="14943373" sldId="304"/>
        </pc:sldMkLst>
      </pc:sldChg>
    </pc:docChg>
  </pc:docChgLst>
  <pc:docChgLst>
    <pc:chgData name="Brooks, Erica" userId="S::ericab@smu.edu::30c91e68-25fe-4219-a019-626b4166a1b0" providerId="AD" clId="Web-{14C512D6-F8F6-BF28-1D4E-75F69354BC5E}"/>
    <pc:docChg chg="delSld modSld">
      <pc:chgData name="Brooks, Erica" userId="S::ericab@smu.edu::30c91e68-25fe-4219-a019-626b4166a1b0" providerId="AD" clId="Web-{14C512D6-F8F6-BF28-1D4E-75F69354BC5E}" dt="2025-03-23T13:03:15.118" v="33"/>
      <pc:docMkLst>
        <pc:docMk/>
      </pc:docMkLst>
      <pc:sldChg chg="addSp modSp">
        <pc:chgData name="Brooks, Erica" userId="S::ericab@smu.edu::30c91e68-25fe-4219-a019-626b4166a1b0" providerId="AD" clId="Web-{14C512D6-F8F6-BF28-1D4E-75F69354BC5E}" dt="2025-03-23T13:00:09.926" v="19" actId="1076"/>
        <pc:sldMkLst>
          <pc:docMk/>
          <pc:sldMk cId="7416002" sldId="317"/>
        </pc:sldMkLst>
        <pc:picChg chg="add mod">
          <ac:chgData name="Brooks, Erica" userId="S::ericab@smu.edu::30c91e68-25fe-4219-a019-626b4166a1b0" providerId="AD" clId="Web-{14C512D6-F8F6-BF28-1D4E-75F69354BC5E}" dt="2025-03-23T13:00:09.926" v="19" actId="1076"/>
          <ac:picMkLst>
            <pc:docMk/>
            <pc:sldMk cId="7416002" sldId="317"/>
            <ac:picMk id="4" creationId="{4237C6C2-2583-F76D-7FE5-893153C21571}"/>
          </ac:picMkLst>
        </pc:picChg>
        <pc:picChg chg="mod">
          <ac:chgData name="Brooks, Erica" userId="S::ericab@smu.edu::30c91e68-25fe-4219-a019-626b4166a1b0" providerId="AD" clId="Web-{14C512D6-F8F6-BF28-1D4E-75F69354BC5E}" dt="2025-03-23T13:00:09.833" v="18" actId="1076"/>
          <ac:picMkLst>
            <pc:docMk/>
            <pc:sldMk cId="7416002" sldId="317"/>
            <ac:picMk id="10" creationId="{B91545CF-DD75-CE3E-28BF-EF3DCAAB1F5E}"/>
          </ac:picMkLst>
        </pc:picChg>
      </pc:sldChg>
      <pc:sldChg chg="del">
        <pc:chgData name="Brooks, Erica" userId="S::ericab@smu.edu::30c91e68-25fe-4219-a019-626b4166a1b0" providerId="AD" clId="Web-{14C512D6-F8F6-BF28-1D4E-75F69354BC5E}" dt="2025-03-23T13:00:26.192" v="20"/>
        <pc:sldMkLst>
          <pc:docMk/>
          <pc:sldMk cId="1844388376" sldId="318"/>
        </pc:sldMkLst>
      </pc:sldChg>
      <pc:sldChg chg="del">
        <pc:chgData name="Brooks, Erica" userId="S::ericab@smu.edu::30c91e68-25fe-4219-a019-626b4166a1b0" providerId="AD" clId="Web-{14C512D6-F8F6-BF28-1D4E-75F69354BC5E}" dt="2025-03-23T13:00:31.661" v="21"/>
        <pc:sldMkLst>
          <pc:docMk/>
          <pc:sldMk cId="3994333838" sldId="319"/>
        </pc:sldMkLst>
      </pc:sldChg>
      <pc:sldChg chg="addSp modSp">
        <pc:chgData name="Brooks, Erica" userId="S::ericab@smu.edu::30c91e68-25fe-4219-a019-626b4166a1b0" providerId="AD" clId="Web-{14C512D6-F8F6-BF28-1D4E-75F69354BC5E}" dt="2025-03-23T13:01:38.491" v="31" actId="1076"/>
        <pc:sldMkLst>
          <pc:docMk/>
          <pc:sldMk cId="2380601716" sldId="320"/>
        </pc:sldMkLst>
        <pc:picChg chg="mod">
          <ac:chgData name="Brooks, Erica" userId="S::ericab@smu.edu::30c91e68-25fe-4219-a019-626b4166a1b0" providerId="AD" clId="Web-{14C512D6-F8F6-BF28-1D4E-75F69354BC5E}" dt="2025-03-23T13:01:38.397" v="30" actId="1076"/>
          <ac:picMkLst>
            <pc:docMk/>
            <pc:sldMk cId="2380601716" sldId="320"/>
            <ac:picMk id="3" creationId="{D2682D8A-F244-67B0-12BF-51EADE3BDD61}"/>
          </ac:picMkLst>
        </pc:picChg>
        <pc:picChg chg="add mod">
          <ac:chgData name="Brooks, Erica" userId="S::ericab@smu.edu::30c91e68-25fe-4219-a019-626b4166a1b0" providerId="AD" clId="Web-{14C512D6-F8F6-BF28-1D4E-75F69354BC5E}" dt="2025-03-23T13:01:38.491" v="31" actId="1076"/>
          <ac:picMkLst>
            <pc:docMk/>
            <pc:sldMk cId="2380601716" sldId="320"/>
            <ac:picMk id="5" creationId="{0F64EECB-12E6-5AEF-34C1-387045C6BA20}"/>
          </ac:picMkLst>
        </pc:picChg>
      </pc:sldChg>
      <pc:sldChg chg="del">
        <pc:chgData name="Brooks, Erica" userId="S::ericab@smu.edu::30c91e68-25fe-4219-a019-626b4166a1b0" providerId="AD" clId="Web-{14C512D6-F8F6-BF28-1D4E-75F69354BC5E}" dt="2025-03-23T13:03:12.883" v="32"/>
        <pc:sldMkLst>
          <pc:docMk/>
          <pc:sldMk cId="4030886838" sldId="321"/>
        </pc:sldMkLst>
      </pc:sldChg>
      <pc:sldChg chg="del">
        <pc:chgData name="Brooks, Erica" userId="S::ericab@smu.edu::30c91e68-25fe-4219-a019-626b4166a1b0" providerId="AD" clId="Web-{14C512D6-F8F6-BF28-1D4E-75F69354BC5E}" dt="2025-03-23T13:03:15.118" v="33"/>
        <pc:sldMkLst>
          <pc:docMk/>
          <pc:sldMk cId="2293024994" sldId="322"/>
        </pc:sldMkLst>
      </pc:sldChg>
    </pc:docChg>
  </pc:docChgLst>
  <pc:docChgLst>
    <pc:chgData name="Brooks, Erica" userId="S::ericab@smu.edu::30c91e68-25fe-4219-a019-626b4166a1b0" providerId="AD" clId="Web-{C81CDA45-2D21-6F6A-ADFD-72B28E829A15}"/>
    <pc:docChg chg="addSld modSld">
      <pc:chgData name="Brooks, Erica" userId="S::ericab@smu.edu::30c91e68-25fe-4219-a019-626b4166a1b0" providerId="AD" clId="Web-{C81CDA45-2D21-6F6A-ADFD-72B28E829A15}" dt="2025-03-03T13:32:31.156" v="44" actId="1076"/>
      <pc:docMkLst>
        <pc:docMk/>
      </pc:docMkLst>
      <pc:sldChg chg="modSp">
        <pc:chgData name="Brooks, Erica" userId="S::ericab@smu.edu::30c91e68-25fe-4219-a019-626b4166a1b0" providerId="AD" clId="Web-{C81CDA45-2D21-6F6A-ADFD-72B28E829A15}" dt="2025-03-03T13:27:38.490" v="1" actId="1076"/>
        <pc:sldMkLst>
          <pc:docMk/>
          <pc:sldMk cId="4148349947" sldId="294"/>
        </pc:sldMkLst>
        <pc:picChg chg="mod">
          <ac:chgData name="Brooks, Erica" userId="S::ericab@smu.edu::30c91e68-25fe-4219-a019-626b4166a1b0" providerId="AD" clId="Web-{C81CDA45-2D21-6F6A-ADFD-72B28E829A15}" dt="2025-03-03T13:27:38.490" v="1" actId="1076"/>
          <ac:picMkLst>
            <pc:docMk/>
            <pc:sldMk cId="4148349947" sldId="294"/>
            <ac:picMk id="3" creationId="{BE5D2A11-BFFC-F3EA-5598-BFD6A8F67F32}"/>
          </ac:picMkLst>
        </pc:picChg>
      </pc:sldChg>
      <pc:sldChg chg="addSp delSp modSp new">
        <pc:chgData name="Brooks, Erica" userId="S::ericab@smu.edu::30c91e68-25fe-4219-a019-626b4166a1b0" providerId="AD" clId="Web-{C81CDA45-2D21-6F6A-ADFD-72B28E829A15}" dt="2025-03-03T13:32:31.156" v="44" actId="1076"/>
        <pc:sldMkLst>
          <pc:docMk/>
          <pc:sldMk cId="1134904776" sldId="315"/>
        </pc:sldMkLst>
      </pc:sldChg>
    </pc:docChg>
  </pc:docChgLst>
  <pc:docChgLst>
    <pc:chgData name="Brooks, Erica" userId="S::ericab@smu.edu::30c91e68-25fe-4219-a019-626b4166a1b0" providerId="AD" clId="Web-{F8633104-EDEC-6D53-6452-89814374F182}"/>
    <pc:docChg chg="modSld">
      <pc:chgData name="Brooks, Erica" userId="S::ericab@smu.edu::30c91e68-25fe-4219-a019-626b4166a1b0" providerId="AD" clId="Web-{F8633104-EDEC-6D53-6452-89814374F182}" dt="2025-03-05T00:24:22.244" v="83"/>
      <pc:docMkLst>
        <pc:docMk/>
      </pc:docMkLst>
      <pc:sldChg chg="addSp delSp modSp">
        <pc:chgData name="Brooks, Erica" userId="S::ericab@smu.edu::30c91e68-25fe-4219-a019-626b4166a1b0" providerId="AD" clId="Web-{F8633104-EDEC-6D53-6452-89814374F182}" dt="2025-03-05T00:24:22.244" v="83"/>
        <pc:sldMkLst>
          <pc:docMk/>
          <pc:sldMk cId="1489224171" sldId="311"/>
        </pc:sldMkLst>
        <pc:spChg chg="ord">
          <ac:chgData name="Brooks, Erica" userId="S::ericab@smu.edu::30c91e68-25fe-4219-a019-626b4166a1b0" providerId="AD" clId="Web-{F8633104-EDEC-6D53-6452-89814374F182}" dt="2025-03-05T00:13:36.243" v="21"/>
          <ac:spMkLst>
            <pc:docMk/>
            <pc:sldMk cId="1489224171" sldId="311"/>
            <ac:spMk id="26" creationId="{9B48F5D8-3508-58A0-A729-6278A5BF8CDE}"/>
          </ac:spMkLst>
        </pc:spChg>
        <pc:cxnChg chg="mod">
          <ac:chgData name="Brooks, Erica" userId="S::ericab@smu.edu::30c91e68-25fe-4219-a019-626b4166a1b0" providerId="AD" clId="Web-{F8633104-EDEC-6D53-6452-89814374F182}" dt="2025-03-05T00:18:32.672" v="53"/>
          <ac:cxnSpMkLst>
            <pc:docMk/>
            <pc:sldMk cId="1489224171" sldId="311"/>
            <ac:cxnSpMk id="35" creationId="{A4913803-0FDE-5CF5-2B47-AE912784FB94}"/>
          </ac:cxnSpMkLst>
        </pc:cxnChg>
        <pc:cxnChg chg="mod">
          <ac:chgData name="Brooks, Erica" userId="S::ericab@smu.edu::30c91e68-25fe-4219-a019-626b4166a1b0" providerId="AD" clId="Web-{F8633104-EDEC-6D53-6452-89814374F182}" dt="2025-03-05T00:18:32.672" v="53"/>
          <ac:cxnSpMkLst>
            <pc:docMk/>
            <pc:sldMk cId="1489224171" sldId="311"/>
            <ac:cxnSpMk id="42" creationId="{C13C4955-3999-EAE0-7A91-BDD891A9D846}"/>
          </ac:cxnSpMkLst>
        </pc:cxnChg>
        <pc:cxnChg chg="mod">
          <ac:chgData name="Brooks, Erica" userId="S::ericab@smu.edu::30c91e68-25fe-4219-a019-626b4166a1b0" providerId="AD" clId="Web-{F8633104-EDEC-6D53-6452-89814374F182}" dt="2025-03-05T00:18:32.672" v="53"/>
          <ac:cxnSpMkLst>
            <pc:docMk/>
            <pc:sldMk cId="1489224171" sldId="311"/>
            <ac:cxnSpMk id="45" creationId="{C78B80A1-2F53-CBFD-9EFA-2972EE94BC97}"/>
          </ac:cxnSpMkLst>
        </pc:cxnChg>
        <pc:cxnChg chg="mod">
          <ac:chgData name="Brooks, Erica" userId="S::ericab@smu.edu::30c91e68-25fe-4219-a019-626b4166a1b0" providerId="AD" clId="Web-{F8633104-EDEC-6D53-6452-89814374F182}" dt="2025-03-05T00:18:32.672" v="53"/>
          <ac:cxnSpMkLst>
            <pc:docMk/>
            <pc:sldMk cId="1489224171" sldId="311"/>
            <ac:cxnSpMk id="60" creationId="{18AD3851-4E9D-0B9C-DE50-A9540DA6690F}"/>
          </ac:cxnSpMkLst>
        </pc:cxnChg>
      </pc:sldChg>
      <pc:sldChg chg="modSp">
        <pc:chgData name="Brooks, Erica" userId="S::ericab@smu.edu::30c91e68-25fe-4219-a019-626b4166a1b0" providerId="AD" clId="Web-{F8633104-EDEC-6D53-6452-89814374F182}" dt="2025-03-05T00:08:11.047" v="17" actId="20577"/>
        <pc:sldMkLst>
          <pc:docMk/>
          <pc:sldMk cId="1134904776" sldId="315"/>
        </pc:sldMkLst>
      </pc:sldChg>
    </pc:docChg>
  </pc:docChgLst>
  <pc:docChgLst>
    <pc:chgData name="Jacob, Lijo" userId="S::lijoj@smu.edu::8192cf3f-4449-472f-bd63-b7aa67c54675" providerId="AD" clId="Web-{B0F4609C-549D-33AB-50CC-8F5408515581}"/>
    <pc:docChg chg="modSld">
      <pc:chgData name="Jacob, Lijo" userId="S::lijoj@smu.edu::8192cf3f-4449-472f-bd63-b7aa67c54675" providerId="AD" clId="Web-{B0F4609C-549D-33AB-50CC-8F5408515581}" dt="2025-03-07T03:21:37.613" v="16" actId="1076"/>
      <pc:docMkLst>
        <pc:docMk/>
      </pc:docMkLst>
      <pc:sldChg chg="addSp delSp modSp">
        <pc:chgData name="Jacob, Lijo" userId="S::lijoj@smu.edu::8192cf3f-4449-472f-bd63-b7aa67c54675" providerId="AD" clId="Web-{B0F4609C-549D-33AB-50CC-8F5408515581}" dt="2025-03-07T03:12:37.264" v="3" actId="1076"/>
        <pc:sldMkLst>
          <pc:docMk/>
          <pc:sldMk cId="2134778309" sldId="302"/>
        </pc:sldMkLst>
        <pc:picChg chg="add mod">
          <ac:chgData name="Jacob, Lijo" userId="S::lijoj@smu.edu::8192cf3f-4449-472f-bd63-b7aa67c54675" providerId="AD" clId="Web-{B0F4609C-549D-33AB-50CC-8F5408515581}" dt="2025-03-07T03:12:37.264" v="3" actId="1076"/>
          <ac:picMkLst>
            <pc:docMk/>
            <pc:sldMk cId="2134778309" sldId="302"/>
            <ac:picMk id="2" creationId="{5EF5E5E1-F87B-CEA7-FFB7-054F5256E933}"/>
          </ac:picMkLst>
        </pc:picChg>
      </pc:sldChg>
      <pc:sldChg chg="addSp delSp modSp">
        <pc:chgData name="Jacob, Lijo" userId="S::lijoj@smu.edu::8192cf3f-4449-472f-bd63-b7aa67c54675" providerId="AD" clId="Web-{B0F4609C-549D-33AB-50CC-8F5408515581}" dt="2025-03-07T03:21:37.613" v="16" actId="1076"/>
        <pc:sldMkLst>
          <pc:docMk/>
          <pc:sldMk cId="1236247150" sldId="305"/>
        </pc:sldMkLst>
        <pc:picChg chg="add mod">
          <ac:chgData name="Jacob, Lijo" userId="S::lijoj@smu.edu::8192cf3f-4449-472f-bd63-b7aa67c54675" providerId="AD" clId="Web-{B0F4609C-549D-33AB-50CC-8F5408515581}" dt="2025-03-07T03:21:37.613" v="16" actId="1076"/>
          <ac:picMkLst>
            <pc:docMk/>
            <pc:sldMk cId="1236247150" sldId="305"/>
            <ac:picMk id="3" creationId="{960121B4-03E1-9024-0E18-7ADB1C7C2804}"/>
          </ac:picMkLst>
        </pc:picChg>
      </pc:sldChg>
    </pc:docChg>
  </pc:docChgLst>
  <pc:docChgLst>
    <pc:chgData name="Lewis, Lani" userId="3806d083-8799-4f43-b9d0-af3c8e0bfe1d" providerId="ADAL" clId="{8E8FED82-5519-4295-8698-51AF009A34E1}"/>
    <pc:docChg chg="undo custSel addSld delSld modSld sldOrd">
      <pc:chgData name="Lewis, Lani" userId="3806d083-8799-4f43-b9d0-af3c8e0bfe1d" providerId="ADAL" clId="{8E8FED82-5519-4295-8698-51AF009A34E1}" dt="2025-03-23T21:27:22.909" v="2114" actId="47"/>
      <pc:docMkLst>
        <pc:docMk/>
      </pc:docMkLst>
      <pc:sldChg chg="addSp delSp modSp add mod setBg modClrScheme chgLayout">
        <pc:chgData name="Lewis, Lani" userId="3806d083-8799-4f43-b9d0-af3c8e0bfe1d" providerId="ADAL" clId="{8E8FED82-5519-4295-8698-51AF009A34E1}" dt="2025-03-23T21:24:43.171" v="2110" actId="478"/>
        <pc:sldMkLst>
          <pc:docMk/>
          <pc:sldMk cId="3532302625" sldId="261"/>
        </pc:sldMkLst>
        <pc:spChg chg="mod">
          <ac:chgData name="Lewis, Lani" userId="3806d083-8799-4f43-b9d0-af3c8e0bfe1d" providerId="ADAL" clId="{8E8FED82-5519-4295-8698-51AF009A34E1}" dt="2025-03-23T21:23:52.797" v="2105" actId="1076"/>
          <ac:spMkLst>
            <pc:docMk/>
            <pc:sldMk cId="3532302625" sldId="261"/>
            <ac:spMk id="2" creationId="{7E0353A2-BE24-9E5C-F3B6-E3B3A79CED34}"/>
          </ac:spMkLst>
        </pc:spChg>
        <pc:spChg chg="add mod ord">
          <ac:chgData name="Lewis, Lani" userId="3806d083-8799-4f43-b9d0-af3c8e0bfe1d" providerId="ADAL" clId="{8E8FED82-5519-4295-8698-51AF009A34E1}" dt="2025-03-23T21:24:39.971" v="2109" actId="20577"/>
          <ac:spMkLst>
            <pc:docMk/>
            <pc:sldMk cId="3532302625" sldId="261"/>
            <ac:spMk id="3" creationId="{04D72318-BABE-3969-9D4A-0F5ED98B6B15}"/>
          </ac:spMkLst>
        </pc:spChg>
        <pc:spChg chg="add del mod ord">
          <ac:chgData name="Lewis, Lani" userId="3806d083-8799-4f43-b9d0-af3c8e0bfe1d" providerId="ADAL" clId="{8E8FED82-5519-4295-8698-51AF009A34E1}" dt="2025-03-23T21:24:43.171" v="2110" actId="478"/>
          <ac:spMkLst>
            <pc:docMk/>
            <pc:sldMk cId="3532302625" sldId="261"/>
            <ac:spMk id="4" creationId="{6D6DF04A-25A8-C13E-646B-3BDF0228EEFF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22" creationId="{499B09B3-C345-5894-8CF6-306B9130782B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24" creationId="{BAB41616-83B7-F997-CED9-A727479F1EC4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25" creationId="{D5D51462-C602-91DE-106D-ED6ABAC5A5AA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26" creationId="{A0E316A6-F0F2-22BB-71A6-00ECFC6E3776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29" creationId="{229FD616-1796-61DE-3D43-6A3F6B6171EE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30" creationId="{A0C8730A-D1E7-1244-3AAF-5556C808DDDE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31" creationId="{16FA6C00-476E-18CF-36EF-0135221B24F5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32" creationId="{C1454974-3ACE-4CAD-485A-8394A792D8AB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37" creationId="{CE3D151B-E5D2-4958-B490-77A070473E58}"/>
          </ac:spMkLst>
        </pc:spChg>
        <pc:spChg chg="mod">
          <ac:chgData name="Lewis, Lani" userId="3806d083-8799-4f43-b9d0-af3c8e0bfe1d" providerId="ADAL" clId="{8E8FED82-5519-4295-8698-51AF009A34E1}" dt="2025-03-23T21:24:04.554" v="2106" actId="1076"/>
          <ac:spMkLst>
            <pc:docMk/>
            <pc:sldMk cId="3532302625" sldId="261"/>
            <ac:spMk id="49" creationId="{2C32A8AB-0517-E6C6-164F-BD00D084B381}"/>
          </ac:spMkLst>
        </pc:spChg>
      </pc:sldChg>
      <pc:sldChg chg="del">
        <pc:chgData name="Lewis, Lani" userId="3806d083-8799-4f43-b9d0-af3c8e0bfe1d" providerId="ADAL" clId="{8E8FED82-5519-4295-8698-51AF009A34E1}" dt="2025-03-20T14:13:45.508" v="1747" actId="47"/>
        <pc:sldMkLst>
          <pc:docMk/>
          <pc:sldMk cId="1960700482" sldId="283"/>
        </pc:sldMkLst>
      </pc:sldChg>
      <pc:sldChg chg="del ord modNotesTx">
        <pc:chgData name="Lewis, Lani" userId="3806d083-8799-4f43-b9d0-af3c8e0bfe1d" providerId="ADAL" clId="{8E8FED82-5519-4295-8698-51AF009A34E1}" dt="2025-02-28T21:47:21.246" v="554" actId="47"/>
        <pc:sldMkLst>
          <pc:docMk/>
          <pc:sldMk cId="1969886636" sldId="284"/>
        </pc:sldMkLst>
      </pc:sldChg>
      <pc:sldChg chg="modSp del mod ord">
        <pc:chgData name="Lewis, Lani" userId="3806d083-8799-4f43-b9d0-af3c8e0bfe1d" providerId="ADAL" clId="{8E8FED82-5519-4295-8698-51AF009A34E1}" dt="2025-02-28T21:47:13.851" v="553" actId="47"/>
        <pc:sldMkLst>
          <pc:docMk/>
          <pc:sldMk cId="952455963" sldId="285"/>
        </pc:sldMkLst>
      </pc:sldChg>
      <pc:sldChg chg="modSp del mod ord">
        <pc:chgData name="Lewis, Lani" userId="3806d083-8799-4f43-b9d0-af3c8e0bfe1d" providerId="ADAL" clId="{8E8FED82-5519-4295-8698-51AF009A34E1}" dt="2025-03-02T03:11:57.079" v="907" actId="47"/>
        <pc:sldMkLst>
          <pc:docMk/>
          <pc:sldMk cId="2579750778" sldId="286"/>
        </pc:sldMkLst>
      </pc:sldChg>
      <pc:sldChg chg="modSp del mod ord">
        <pc:chgData name="Lewis, Lani" userId="3806d083-8799-4f43-b9d0-af3c8e0bfe1d" providerId="ADAL" clId="{8E8FED82-5519-4295-8698-51AF009A34E1}" dt="2025-03-20T16:56:11.226" v="2019" actId="47"/>
        <pc:sldMkLst>
          <pc:docMk/>
          <pc:sldMk cId="1576067881" sldId="287"/>
        </pc:sldMkLst>
      </pc:sldChg>
      <pc:sldChg chg="del">
        <pc:chgData name="Lewis, Lani" userId="3806d083-8799-4f43-b9d0-af3c8e0bfe1d" providerId="ADAL" clId="{8E8FED82-5519-4295-8698-51AF009A34E1}" dt="2025-02-28T21:36:53.189" v="165" actId="47"/>
        <pc:sldMkLst>
          <pc:docMk/>
          <pc:sldMk cId="2322249572" sldId="290"/>
        </pc:sldMkLst>
      </pc:sldChg>
      <pc:sldChg chg="modSp mod">
        <pc:chgData name="Lewis, Lani" userId="3806d083-8799-4f43-b9d0-af3c8e0bfe1d" providerId="ADAL" clId="{8E8FED82-5519-4295-8698-51AF009A34E1}" dt="2025-03-02T02:36:48.258" v="789" actId="20577"/>
        <pc:sldMkLst>
          <pc:docMk/>
          <pc:sldMk cId="1625576529" sldId="291"/>
        </pc:sldMkLst>
        <pc:spChg chg="mod">
          <ac:chgData name="Lewis, Lani" userId="3806d083-8799-4f43-b9d0-af3c8e0bfe1d" providerId="ADAL" clId="{8E8FED82-5519-4295-8698-51AF009A34E1}" dt="2025-03-02T02:36:48.258" v="789" actId="20577"/>
          <ac:spMkLst>
            <pc:docMk/>
            <pc:sldMk cId="1625576529" sldId="291"/>
            <ac:spMk id="3" creationId="{F952A615-DE0B-DC12-1BB6-5DB4F9282442}"/>
          </ac:spMkLst>
        </pc:spChg>
      </pc:sldChg>
      <pc:sldChg chg="modSp mod">
        <pc:chgData name="Lewis, Lani" userId="3806d083-8799-4f43-b9d0-af3c8e0bfe1d" providerId="ADAL" clId="{8E8FED82-5519-4295-8698-51AF009A34E1}" dt="2025-03-14T14:41:06.147" v="1746"/>
        <pc:sldMkLst>
          <pc:docMk/>
          <pc:sldMk cId="2434268470" sldId="293"/>
        </pc:sldMkLst>
        <pc:spChg chg="mod">
          <ac:chgData name="Lewis, Lani" userId="3806d083-8799-4f43-b9d0-af3c8e0bfe1d" providerId="ADAL" clId="{8E8FED82-5519-4295-8698-51AF009A34E1}" dt="2025-03-04T00:58:16.612" v="1238" actId="20577"/>
          <ac:spMkLst>
            <pc:docMk/>
            <pc:sldMk cId="2434268470" sldId="293"/>
            <ac:spMk id="2" creationId="{CE10E6CB-F87D-6A9D-ABB6-08CE5FFFDB3C}"/>
          </ac:spMkLst>
        </pc:spChg>
        <pc:spChg chg="mod">
          <ac:chgData name="Lewis, Lani" userId="3806d083-8799-4f43-b9d0-af3c8e0bfe1d" providerId="ADAL" clId="{8E8FED82-5519-4295-8698-51AF009A34E1}" dt="2025-03-14T14:41:06.147" v="1746"/>
          <ac:spMkLst>
            <pc:docMk/>
            <pc:sldMk cId="2434268470" sldId="293"/>
            <ac:spMk id="8" creationId="{4F12D0B6-C102-9A2A-06FB-A8A2A2BD7ECE}"/>
          </ac:spMkLst>
        </pc:spChg>
      </pc:sldChg>
      <pc:sldChg chg="addSp delSp modSp mod modNotesTx">
        <pc:chgData name="Lewis, Lani" userId="3806d083-8799-4f43-b9d0-af3c8e0bfe1d" providerId="ADAL" clId="{8E8FED82-5519-4295-8698-51AF009A34E1}" dt="2025-03-20T16:35:37.477" v="1851" actId="1076"/>
        <pc:sldMkLst>
          <pc:docMk/>
          <pc:sldMk cId="4148349947" sldId="294"/>
        </pc:sldMkLst>
        <pc:picChg chg="mod">
          <ac:chgData name="Lewis, Lani" userId="3806d083-8799-4f43-b9d0-af3c8e0bfe1d" providerId="ADAL" clId="{8E8FED82-5519-4295-8698-51AF009A34E1}" dt="2025-03-20T16:35:37.477" v="1851" actId="1076"/>
          <ac:picMkLst>
            <pc:docMk/>
            <pc:sldMk cId="4148349947" sldId="294"/>
            <ac:picMk id="3" creationId="{BE5D2A11-BFFC-F3EA-5598-BFD6A8F67F32}"/>
          </ac:picMkLst>
        </pc:picChg>
      </pc:sldChg>
      <pc:sldChg chg="modAnim modNotesTx">
        <pc:chgData name="Lewis, Lani" userId="3806d083-8799-4f43-b9d0-af3c8e0bfe1d" providerId="ADAL" clId="{8E8FED82-5519-4295-8698-51AF009A34E1}" dt="2025-03-23T21:26:57.818" v="2113"/>
        <pc:sldMkLst>
          <pc:docMk/>
          <pc:sldMk cId="630254043" sldId="295"/>
        </pc:sldMkLst>
      </pc:sldChg>
      <pc:sldChg chg="ord">
        <pc:chgData name="Lewis, Lani" userId="3806d083-8799-4f43-b9d0-af3c8e0bfe1d" providerId="ADAL" clId="{8E8FED82-5519-4295-8698-51AF009A34E1}" dt="2025-03-04T00:59:03.037" v="1240"/>
        <pc:sldMkLst>
          <pc:docMk/>
          <pc:sldMk cId="121961499" sldId="296"/>
        </pc:sldMkLst>
      </pc:sldChg>
      <pc:sldChg chg="modNotesTx">
        <pc:chgData name="Lewis, Lani" userId="3806d083-8799-4f43-b9d0-af3c8e0bfe1d" providerId="ADAL" clId="{8E8FED82-5519-4295-8698-51AF009A34E1}" dt="2025-02-28T21:47:31.096" v="566" actId="20577"/>
        <pc:sldMkLst>
          <pc:docMk/>
          <pc:sldMk cId="3463247026" sldId="297"/>
        </pc:sldMkLst>
      </pc:sldChg>
      <pc:sldChg chg="modNotesTx">
        <pc:chgData name="Lewis, Lani" userId="3806d083-8799-4f43-b9d0-af3c8e0bfe1d" providerId="ADAL" clId="{8E8FED82-5519-4295-8698-51AF009A34E1}" dt="2025-02-28T21:47:52.190" v="577" actId="20577"/>
        <pc:sldMkLst>
          <pc:docMk/>
          <pc:sldMk cId="3150167386" sldId="298"/>
        </pc:sldMkLst>
      </pc:sldChg>
      <pc:sldChg chg="modNotesTx">
        <pc:chgData name="Lewis, Lani" userId="3806d083-8799-4f43-b9d0-af3c8e0bfe1d" providerId="ADAL" clId="{8E8FED82-5519-4295-8698-51AF009A34E1}" dt="2025-02-28T21:47:58.938" v="581" actId="20577"/>
        <pc:sldMkLst>
          <pc:docMk/>
          <pc:sldMk cId="2869296390" sldId="299"/>
        </pc:sldMkLst>
      </pc:sldChg>
      <pc:sldChg chg="modNotesTx">
        <pc:chgData name="Lewis, Lani" userId="3806d083-8799-4f43-b9d0-af3c8e0bfe1d" providerId="ADAL" clId="{8E8FED82-5519-4295-8698-51AF009A34E1}" dt="2025-02-28T21:48:37.630" v="633" actId="20577"/>
        <pc:sldMkLst>
          <pc:docMk/>
          <pc:sldMk cId="3699498828" sldId="300"/>
        </pc:sldMkLst>
      </pc:sldChg>
      <pc:sldChg chg="addSp delSp modSp mod modClrScheme chgLayout">
        <pc:chgData name="Lewis, Lani" userId="3806d083-8799-4f43-b9d0-af3c8e0bfe1d" providerId="ADAL" clId="{8E8FED82-5519-4295-8698-51AF009A34E1}" dt="2025-03-20T16:56:22.304" v="2022" actId="20577"/>
        <pc:sldMkLst>
          <pc:docMk/>
          <pc:sldMk cId="2141950486" sldId="301"/>
        </pc:sldMkLst>
        <pc:spChg chg="mod">
          <ac:chgData name="Lewis, Lani" userId="3806d083-8799-4f43-b9d0-af3c8e0bfe1d" providerId="ADAL" clId="{8E8FED82-5519-4295-8698-51AF009A34E1}" dt="2025-03-20T16:56:22.304" v="2022" actId="20577"/>
          <ac:spMkLst>
            <pc:docMk/>
            <pc:sldMk cId="2141950486" sldId="301"/>
            <ac:spMk id="2" creationId="{0BF7091C-4EA6-BA26-E922-F2D2349C03A7}"/>
          </ac:spMkLst>
        </pc:spChg>
        <pc:spChg chg="add del mod">
          <ac:chgData name="Lewis, Lani" userId="3806d083-8799-4f43-b9d0-af3c8e0bfe1d" providerId="ADAL" clId="{8E8FED82-5519-4295-8698-51AF009A34E1}" dt="2025-03-20T16:55:27.150" v="2011" actId="478"/>
          <ac:spMkLst>
            <pc:docMk/>
            <pc:sldMk cId="2141950486" sldId="301"/>
            <ac:spMk id="9" creationId="{2F5F14A2-3224-965D-F73F-5A73D810FBBF}"/>
          </ac:spMkLst>
        </pc:spChg>
        <pc:picChg chg="mod">
          <ac:chgData name="Lewis, Lani" userId="3806d083-8799-4f43-b9d0-af3c8e0bfe1d" providerId="ADAL" clId="{8E8FED82-5519-4295-8698-51AF009A34E1}" dt="2025-03-20T16:55:14.968" v="2010" actId="26606"/>
          <ac:picMkLst>
            <pc:docMk/>
            <pc:sldMk cId="2141950486" sldId="301"/>
            <ac:picMk id="4" creationId="{5C70A2E7-6920-02E8-CF01-B6C10239A6B2}"/>
          </ac:picMkLst>
        </pc:picChg>
      </pc:sldChg>
      <pc:sldChg chg="addSp delSp modSp add del mod modNotesTx">
        <pc:chgData name="Lewis, Lani" userId="3806d083-8799-4f43-b9d0-af3c8e0bfe1d" providerId="ADAL" clId="{8E8FED82-5519-4295-8698-51AF009A34E1}" dt="2025-03-23T21:27:22.909" v="2114" actId="47"/>
        <pc:sldMkLst>
          <pc:docMk/>
          <pc:sldMk cId="2134778309" sldId="302"/>
        </pc:sldMkLst>
        <pc:spChg chg="mod">
          <ac:chgData name="Lewis, Lani" userId="3806d083-8799-4f43-b9d0-af3c8e0bfe1d" providerId="ADAL" clId="{8E8FED82-5519-4295-8698-51AF009A34E1}" dt="2025-03-05T00:07:40.029" v="1345" actId="1076"/>
          <ac:spMkLst>
            <pc:docMk/>
            <pc:sldMk cId="2134778309" sldId="302"/>
            <ac:spMk id="5" creationId="{72C23411-2BBD-7DB0-6A31-9586D3D63CBA}"/>
          </ac:spMkLst>
        </pc:spChg>
        <pc:picChg chg="mod">
          <ac:chgData name="Lewis, Lani" userId="3806d083-8799-4f43-b9d0-af3c8e0bfe1d" providerId="ADAL" clId="{8E8FED82-5519-4295-8698-51AF009A34E1}" dt="2025-03-20T17:11:08.745" v="2095" actId="1076"/>
          <ac:picMkLst>
            <pc:docMk/>
            <pc:sldMk cId="2134778309" sldId="302"/>
            <ac:picMk id="2" creationId="{5EF5E5E1-F87B-CEA7-FFB7-054F5256E933}"/>
          </ac:picMkLst>
        </pc:picChg>
        <pc:picChg chg="del">
          <ac:chgData name="Lewis, Lani" userId="3806d083-8799-4f43-b9d0-af3c8e0bfe1d" providerId="ADAL" clId="{8E8FED82-5519-4295-8698-51AF009A34E1}" dt="2025-03-23T21:22:12.643" v="2099" actId="478"/>
          <ac:picMkLst>
            <pc:docMk/>
            <pc:sldMk cId="2134778309" sldId="302"/>
            <ac:picMk id="4" creationId="{3B61E33D-59FD-16BC-FD4C-9A7C0BA71EA8}"/>
          </ac:picMkLst>
        </pc:picChg>
      </pc:sldChg>
      <pc:sldChg chg="add del">
        <pc:chgData name="Lewis, Lani" userId="3806d083-8799-4f43-b9d0-af3c8e0bfe1d" providerId="ADAL" clId="{8E8FED82-5519-4295-8698-51AF009A34E1}" dt="2025-02-28T21:35:29.215" v="121" actId="47"/>
        <pc:sldMkLst>
          <pc:docMk/>
          <pc:sldMk cId="2445057941" sldId="303"/>
        </pc:sldMkLst>
      </pc:sldChg>
      <pc:sldChg chg="del">
        <pc:chgData name="Lewis, Lani" userId="3806d083-8799-4f43-b9d0-af3c8e0bfe1d" providerId="ADAL" clId="{8E8FED82-5519-4295-8698-51AF009A34E1}" dt="2025-02-28T21:35:35.522" v="122" actId="47"/>
        <pc:sldMkLst>
          <pc:docMk/>
          <pc:sldMk cId="14943373" sldId="304"/>
        </pc:sldMkLst>
      </pc:sldChg>
      <pc:sldChg chg="modSp add mod modNotesTx">
        <pc:chgData name="Lewis, Lani" userId="3806d083-8799-4f43-b9d0-af3c8e0bfe1d" providerId="ADAL" clId="{8E8FED82-5519-4295-8698-51AF009A34E1}" dt="2025-03-05T00:08:21.872" v="1354" actId="1076"/>
        <pc:sldMkLst>
          <pc:docMk/>
          <pc:sldMk cId="1236247150" sldId="305"/>
        </pc:sldMkLst>
        <pc:spChg chg="mod">
          <ac:chgData name="Lewis, Lani" userId="3806d083-8799-4f43-b9d0-af3c8e0bfe1d" providerId="ADAL" clId="{8E8FED82-5519-4295-8698-51AF009A34E1}" dt="2025-03-05T00:08:21.872" v="1354" actId="1076"/>
          <ac:spMkLst>
            <pc:docMk/>
            <pc:sldMk cId="1236247150" sldId="305"/>
            <ac:spMk id="4" creationId="{EE7C16FE-CA1F-3B8B-75C7-F205A3087B64}"/>
          </ac:spMkLst>
        </pc:spChg>
      </pc:sldChg>
      <pc:sldChg chg="new del">
        <pc:chgData name="Lewis, Lani" userId="3806d083-8799-4f43-b9d0-af3c8e0bfe1d" providerId="ADAL" clId="{8E8FED82-5519-4295-8698-51AF009A34E1}" dt="2025-02-28T21:34:16.197" v="86" actId="680"/>
        <pc:sldMkLst>
          <pc:docMk/>
          <pc:sldMk cId="3127984996" sldId="305"/>
        </pc:sldMkLst>
      </pc:sldChg>
      <pc:sldChg chg="addSp delSp modSp add mod ord modClrScheme chgLayout modNotesTx">
        <pc:chgData name="Lewis, Lani" userId="3806d083-8799-4f43-b9d0-af3c8e0bfe1d" providerId="ADAL" clId="{8E8FED82-5519-4295-8698-51AF009A34E1}" dt="2025-03-04T01:15:04.573" v="1310" actId="20577"/>
        <pc:sldMkLst>
          <pc:docMk/>
          <pc:sldMk cId="1527477272" sldId="306"/>
        </pc:sldMkLst>
        <pc:spChg chg="add mod ord">
          <ac:chgData name="Lewis, Lani" userId="3806d083-8799-4f43-b9d0-af3c8e0bfe1d" providerId="ADAL" clId="{8E8FED82-5519-4295-8698-51AF009A34E1}" dt="2025-03-02T03:11:05.178" v="900" actId="20577"/>
          <ac:spMkLst>
            <pc:docMk/>
            <pc:sldMk cId="1527477272" sldId="306"/>
            <ac:spMk id="14" creationId="{81BA27AF-4131-1FF5-8284-01733D59D5A0}"/>
          </ac:spMkLst>
        </pc:spChg>
        <pc:graphicFrameChg chg="add mod modGraphic">
          <ac:chgData name="Lewis, Lani" userId="3806d083-8799-4f43-b9d0-af3c8e0bfe1d" providerId="ADAL" clId="{8E8FED82-5519-4295-8698-51AF009A34E1}" dt="2025-03-04T01:15:04.573" v="1310" actId="20577"/>
          <ac:graphicFrameMkLst>
            <pc:docMk/>
            <pc:sldMk cId="1527477272" sldId="306"/>
            <ac:graphicFrameMk id="13" creationId="{9F405269-7FA6-EF25-106B-6111F7A0A424}"/>
          </ac:graphicFrameMkLst>
        </pc:graphicFrameChg>
      </pc:sldChg>
      <pc:sldChg chg="modSp add del mod ord modNotesTx">
        <pc:chgData name="Lewis, Lani" userId="3806d083-8799-4f43-b9d0-af3c8e0bfe1d" providerId="ADAL" clId="{8E8FED82-5519-4295-8698-51AF009A34E1}" dt="2025-03-20T16:56:12.503" v="2020" actId="47"/>
        <pc:sldMkLst>
          <pc:docMk/>
          <pc:sldMk cId="3883283782" sldId="307"/>
        </pc:sldMkLst>
      </pc:sldChg>
      <pc:sldChg chg="modSp add mod modNotesTx">
        <pc:chgData name="Lewis, Lani" userId="3806d083-8799-4f43-b9d0-af3c8e0bfe1d" providerId="ADAL" clId="{8E8FED82-5519-4295-8698-51AF009A34E1}" dt="2025-02-28T21:42:57.425" v="484" actId="33524"/>
        <pc:sldMkLst>
          <pc:docMk/>
          <pc:sldMk cId="2709599355" sldId="308"/>
        </pc:sldMkLst>
        <pc:spChg chg="mod">
          <ac:chgData name="Lewis, Lani" userId="3806d083-8799-4f43-b9d0-af3c8e0bfe1d" providerId="ADAL" clId="{8E8FED82-5519-4295-8698-51AF009A34E1}" dt="2025-02-28T21:39:00.711" v="212" actId="20577"/>
          <ac:spMkLst>
            <pc:docMk/>
            <pc:sldMk cId="2709599355" sldId="308"/>
            <ac:spMk id="2" creationId="{E29D52FD-2AE5-F4C5-F4AB-DA7319986627}"/>
          </ac:spMkLst>
        </pc:spChg>
      </pc:sldChg>
      <pc:sldChg chg="modSp add mod ord modNotesTx">
        <pc:chgData name="Lewis, Lani" userId="3806d083-8799-4f43-b9d0-af3c8e0bfe1d" providerId="ADAL" clId="{8E8FED82-5519-4295-8698-51AF009A34E1}" dt="2025-03-20T16:58:58.559" v="2045" actId="20577"/>
        <pc:sldMkLst>
          <pc:docMk/>
          <pc:sldMk cId="454601052" sldId="309"/>
        </pc:sldMkLst>
        <pc:spChg chg="mod">
          <ac:chgData name="Lewis, Lani" userId="3806d083-8799-4f43-b9d0-af3c8e0bfe1d" providerId="ADAL" clId="{8E8FED82-5519-4295-8698-51AF009A34E1}" dt="2025-03-20T16:58:58.559" v="2045" actId="20577"/>
          <ac:spMkLst>
            <pc:docMk/>
            <pc:sldMk cId="454601052" sldId="309"/>
            <ac:spMk id="5" creationId="{6652FC11-124F-37EC-9C46-5A2CFA59C8EA}"/>
          </ac:spMkLst>
        </pc:spChg>
        <pc:picChg chg="mod">
          <ac:chgData name="Lewis, Lani" userId="3806d083-8799-4f43-b9d0-af3c8e0bfe1d" providerId="ADAL" clId="{8E8FED82-5519-4295-8698-51AF009A34E1}" dt="2025-03-20T16:57:55.263" v="2032" actId="1076"/>
          <ac:picMkLst>
            <pc:docMk/>
            <pc:sldMk cId="454601052" sldId="309"/>
            <ac:picMk id="3" creationId="{C0224581-D8E8-5DA8-A0AD-1EA0DFEDDD9C}"/>
          </ac:picMkLst>
        </pc:picChg>
      </pc:sldChg>
      <pc:sldChg chg="modSp add mod">
        <pc:chgData name="Lewis, Lani" userId="3806d083-8799-4f43-b9d0-af3c8e0bfe1d" providerId="ADAL" clId="{8E8FED82-5519-4295-8698-51AF009A34E1}" dt="2025-03-20T16:59:06.370" v="2047" actId="1076"/>
        <pc:sldMkLst>
          <pc:docMk/>
          <pc:sldMk cId="3178964504" sldId="310"/>
        </pc:sldMkLst>
        <pc:spChg chg="mod">
          <ac:chgData name="Lewis, Lani" userId="3806d083-8799-4f43-b9d0-af3c8e0bfe1d" providerId="ADAL" clId="{8E8FED82-5519-4295-8698-51AF009A34E1}" dt="2025-03-20T16:58:43.855" v="2042" actId="20577"/>
          <ac:spMkLst>
            <pc:docMk/>
            <pc:sldMk cId="3178964504" sldId="310"/>
            <ac:spMk id="5" creationId="{25FA1F09-4D88-1C12-5437-1065E22BB944}"/>
          </ac:spMkLst>
        </pc:spChg>
        <pc:picChg chg="mod">
          <ac:chgData name="Lewis, Lani" userId="3806d083-8799-4f43-b9d0-af3c8e0bfe1d" providerId="ADAL" clId="{8E8FED82-5519-4295-8698-51AF009A34E1}" dt="2025-03-20T16:59:06.370" v="2047" actId="1076"/>
          <ac:picMkLst>
            <pc:docMk/>
            <pc:sldMk cId="3178964504" sldId="310"/>
            <ac:picMk id="3" creationId="{EBBE9FE7-5331-46DA-6436-2EB640FED137}"/>
          </ac:picMkLst>
        </pc:picChg>
      </pc:sldChg>
      <pc:sldChg chg="addSp delSp modSp add mod modClrScheme chgLayout">
        <pc:chgData name="Lewis, Lani" userId="3806d083-8799-4f43-b9d0-af3c8e0bfe1d" providerId="ADAL" clId="{8E8FED82-5519-4295-8698-51AF009A34E1}" dt="2025-03-08T16:22:32.692" v="1725" actId="1037"/>
        <pc:sldMkLst>
          <pc:docMk/>
          <pc:sldMk cId="1489224171" sldId="311"/>
        </pc:sldMkLst>
        <pc:spChg chg="add mod">
          <ac:chgData name="Lewis, Lani" userId="3806d083-8799-4f43-b9d0-af3c8e0bfe1d" providerId="ADAL" clId="{8E8FED82-5519-4295-8698-51AF009A34E1}" dt="2025-03-05T02:32:09.463" v="1691" actId="1076"/>
          <ac:spMkLst>
            <pc:docMk/>
            <pc:sldMk cId="1489224171" sldId="311"/>
            <ac:spMk id="4" creationId="{6376CD1A-B931-88C6-8070-BF1435CB0299}"/>
          </ac:spMkLst>
        </pc:spChg>
        <pc:spChg chg="add mod">
          <ac:chgData name="Lewis, Lani" userId="3806d083-8799-4f43-b9d0-af3c8e0bfe1d" providerId="ADAL" clId="{8E8FED82-5519-4295-8698-51AF009A34E1}" dt="2025-03-05T02:31:38.340" v="1687" actId="1038"/>
          <ac:spMkLst>
            <pc:docMk/>
            <pc:sldMk cId="1489224171" sldId="311"/>
            <ac:spMk id="9" creationId="{B32337E7-44E0-65C9-E2B3-2021EF6DE69D}"/>
          </ac:spMkLst>
        </pc:spChg>
        <pc:spChg chg="add mod">
          <ac:chgData name="Lewis, Lani" userId="3806d083-8799-4f43-b9d0-af3c8e0bfe1d" providerId="ADAL" clId="{8E8FED82-5519-4295-8698-51AF009A34E1}" dt="2025-03-05T02:31:38.340" v="1687" actId="1038"/>
          <ac:spMkLst>
            <pc:docMk/>
            <pc:sldMk cId="1489224171" sldId="311"/>
            <ac:spMk id="10" creationId="{90DE11DD-25D5-F004-F45C-83641A1E315F}"/>
          </ac:spMkLst>
        </pc:spChg>
        <pc:spChg chg="add mod ord">
          <ac:chgData name="Lewis, Lani" userId="3806d083-8799-4f43-b9d0-af3c8e0bfe1d" providerId="ADAL" clId="{8E8FED82-5519-4295-8698-51AF009A34E1}" dt="2025-03-05T02:31:44.959" v="1688" actId="313"/>
          <ac:spMkLst>
            <pc:docMk/>
            <pc:sldMk cId="1489224171" sldId="311"/>
            <ac:spMk id="11" creationId="{31E03005-03DB-3D26-B6EA-0FCC7E8297FA}"/>
          </ac:spMkLst>
        </pc:spChg>
        <pc:spChg chg="add mod">
          <ac:chgData name="Lewis, Lani" userId="3806d083-8799-4f43-b9d0-af3c8e0bfe1d" providerId="ADAL" clId="{8E8FED82-5519-4295-8698-51AF009A34E1}" dt="2025-03-05T02:31:38.340" v="1687" actId="1038"/>
          <ac:spMkLst>
            <pc:docMk/>
            <pc:sldMk cId="1489224171" sldId="311"/>
            <ac:spMk id="22" creationId="{DAEDB743-1BF1-4335-B10A-5E50C6738A1C}"/>
          </ac:spMkLst>
        </pc:spChg>
        <pc:spChg chg="add mod">
          <ac:chgData name="Lewis, Lani" userId="3806d083-8799-4f43-b9d0-af3c8e0bfe1d" providerId="ADAL" clId="{8E8FED82-5519-4295-8698-51AF009A34E1}" dt="2025-03-08T16:21:12.595" v="1702" actId="20577"/>
          <ac:spMkLst>
            <pc:docMk/>
            <pc:sldMk cId="1489224171" sldId="311"/>
            <ac:spMk id="24" creationId="{3CB60864-DF47-D62B-21EE-E1308C913E7A}"/>
          </ac:spMkLst>
        </pc:spChg>
        <pc:spChg chg="add mod">
          <ac:chgData name="Lewis, Lani" userId="3806d083-8799-4f43-b9d0-af3c8e0bfe1d" providerId="ADAL" clId="{8E8FED82-5519-4295-8698-51AF009A34E1}" dt="2025-03-08T16:21:58.773" v="1710" actId="20577"/>
          <ac:spMkLst>
            <pc:docMk/>
            <pc:sldMk cId="1489224171" sldId="311"/>
            <ac:spMk id="25" creationId="{B0183815-44BD-8009-5D8F-86401C739936}"/>
          </ac:spMkLst>
        </pc:spChg>
        <pc:spChg chg="add mod">
          <ac:chgData name="Lewis, Lani" userId="3806d083-8799-4f43-b9d0-af3c8e0bfe1d" providerId="ADAL" clId="{8E8FED82-5519-4295-8698-51AF009A34E1}" dt="2025-03-08T16:22:32.692" v="1725" actId="1037"/>
          <ac:spMkLst>
            <pc:docMk/>
            <pc:sldMk cId="1489224171" sldId="311"/>
            <ac:spMk id="26" creationId="{9B48F5D8-3508-58A0-A729-6278A5BF8CDE}"/>
          </ac:spMkLst>
        </pc:spChg>
        <pc:spChg chg="add mod">
          <ac:chgData name="Lewis, Lani" userId="3806d083-8799-4f43-b9d0-af3c8e0bfe1d" providerId="ADAL" clId="{8E8FED82-5519-4295-8698-51AF009A34E1}" dt="2025-03-05T02:31:59.028" v="1689" actId="1076"/>
          <ac:spMkLst>
            <pc:docMk/>
            <pc:sldMk cId="1489224171" sldId="311"/>
            <ac:spMk id="27" creationId="{B904B467-4BF6-F3E5-792E-AE8138EFFF8A}"/>
          </ac:spMkLst>
        </pc:spChg>
        <pc:spChg chg="add mod">
          <ac:chgData name="Lewis, Lani" userId="3806d083-8799-4f43-b9d0-af3c8e0bfe1d" providerId="ADAL" clId="{8E8FED82-5519-4295-8698-51AF009A34E1}" dt="2025-03-05T02:31:38.340" v="1687" actId="1038"/>
          <ac:spMkLst>
            <pc:docMk/>
            <pc:sldMk cId="1489224171" sldId="311"/>
            <ac:spMk id="40" creationId="{8F14A571-FAF1-8895-F0A6-806E0E36D2AC}"/>
          </ac:spMkLst>
        </pc:spChg>
        <pc:picChg chg="add mod">
          <ac:chgData name="Lewis, Lani" userId="3806d083-8799-4f43-b9d0-af3c8e0bfe1d" providerId="ADAL" clId="{8E8FED82-5519-4295-8698-51AF009A34E1}" dt="2025-03-08T16:22:13.375" v="1716" actId="1035"/>
          <ac:picMkLst>
            <pc:docMk/>
            <pc:sldMk cId="1489224171" sldId="311"/>
            <ac:picMk id="7" creationId="{4386F1A3-2388-F23F-CA02-943FAFC6F0DE}"/>
          </ac:picMkLst>
        </pc:picChg>
        <pc:picChg chg="add mod">
          <ac:chgData name="Lewis, Lani" userId="3806d083-8799-4f43-b9d0-af3c8e0bfe1d" providerId="ADAL" clId="{8E8FED82-5519-4295-8698-51AF009A34E1}" dt="2025-03-05T02:31:38.340" v="1687" actId="1038"/>
          <ac:picMkLst>
            <pc:docMk/>
            <pc:sldMk cId="1489224171" sldId="311"/>
            <ac:picMk id="8" creationId="{BBE9B50A-9293-897E-795A-1779A9C6F891}"/>
          </ac:picMkLst>
        </pc:picChg>
        <pc:picChg chg="add mod">
          <ac:chgData name="Lewis, Lani" userId="3806d083-8799-4f43-b9d0-af3c8e0bfe1d" providerId="ADAL" clId="{8E8FED82-5519-4295-8698-51AF009A34E1}" dt="2025-03-08T16:22:04.148" v="1714" actId="1038"/>
          <ac:picMkLst>
            <pc:docMk/>
            <pc:sldMk cId="1489224171" sldId="311"/>
            <ac:picMk id="13" creationId="{BE6A9F93-6C4F-60F8-5F62-1109EC07D25E}"/>
          </ac:picMkLst>
        </pc:picChg>
        <pc:cxnChg chg="add mod">
          <ac:chgData name="Lewis, Lani" userId="3806d083-8799-4f43-b9d0-af3c8e0bfe1d" providerId="ADAL" clId="{8E8FED82-5519-4295-8698-51AF009A34E1}" dt="2025-03-05T00:26:30.489" v="1372" actId="208"/>
          <ac:cxnSpMkLst>
            <pc:docMk/>
            <pc:sldMk cId="1489224171" sldId="311"/>
            <ac:cxnSpMk id="6" creationId="{55B99201-170D-9489-EE4B-C11AD989C1D1}"/>
          </ac:cxnSpMkLst>
        </pc:cxnChg>
        <pc:cxnChg chg="add mod">
          <ac:chgData name="Lewis, Lani" userId="3806d083-8799-4f43-b9d0-af3c8e0bfe1d" providerId="ADAL" clId="{8E8FED82-5519-4295-8698-51AF009A34E1}" dt="2025-03-02T03:44:34.495" v="1173" actId="17032"/>
          <ac:cxnSpMkLst>
            <pc:docMk/>
            <pc:sldMk cId="1489224171" sldId="311"/>
            <ac:cxnSpMk id="29" creationId="{6BEEA191-E956-197F-C872-937F30134418}"/>
          </ac:cxnSpMkLst>
        </pc:cxnChg>
        <pc:cxnChg chg="add mod">
          <ac:chgData name="Lewis, Lani" userId="3806d083-8799-4f43-b9d0-af3c8e0bfe1d" providerId="ADAL" clId="{8E8FED82-5519-4295-8698-51AF009A34E1}" dt="2025-03-02T03:44:56.245" v="1176" actId="17032"/>
          <ac:cxnSpMkLst>
            <pc:docMk/>
            <pc:sldMk cId="1489224171" sldId="311"/>
            <ac:cxnSpMk id="32" creationId="{655872C7-8055-F481-9A33-8C6B7C377806}"/>
          </ac:cxnSpMkLst>
        </pc:cxnChg>
        <pc:cxnChg chg="add mod">
          <ac:chgData name="Lewis, Lani" userId="3806d083-8799-4f43-b9d0-af3c8e0bfe1d" providerId="ADAL" clId="{8E8FED82-5519-4295-8698-51AF009A34E1}" dt="2025-03-02T03:45:21.007" v="1179" actId="17032"/>
          <ac:cxnSpMkLst>
            <pc:docMk/>
            <pc:sldMk cId="1489224171" sldId="311"/>
            <ac:cxnSpMk id="35" creationId="{A4913803-0FDE-5CF5-2B47-AE912784FB94}"/>
          </ac:cxnSpMkLst>
        </pc:cxnChg>
        <pc:cxnChg chg="add mod">
          <ac:chgData name="Lewis, Lani" userId="3806d083-8799-4f43-b9d0-af3c8e0bfe1d" providerId="ADAL" clId="{8E8FED82-5519-4295-8698-51AF009A34E1}" dt="2025-03-02T03:45:33.216" v="1182" actId="17032"/>
          <ac:cxnSpMkLst>
            <pc:docMk/>
            <pc:sldMk cId="1489224171" sldId="311"/>
            <ac:cxnSpMk id="38" creationId="{4F8F1C45-E9D3-557D-4B5A-BA13DBAF8978}"/>
          </ac:cxnSpMkLst>
        </pc:cxnChg>
        <pc:cxnChg chg="add mod">
          <ac:chgData name="Lewis, Lani" userId="3806d083-8799-4f43-b9d0-af3c8e0bfe1d" providerId="ADAL" clId="{8E8FED82-5519-4295-8698-51AF009A34E1}" dt="2025-03-02T03:46:50.695" v="1205" actId="17032"/>
          <ac:cxnSpMkLst>
            <pc:docMk/>
            <pc:sldMk cId="1489224171" sldId="311"/>
            <ac:cxnSpMk id="42" creationId="{C13C4955-3999-EAE0-7A91-BDD891A9D846}"/>
          </ac:cxnSpMkLst>
        </pc:cxnChg>
        <pc:cxnChg chg="add mod">
          <ac:chgData name="Lewis, Lani" userId="3806d083-8799-4f43-b9d0-af3c8e0bfe1d" providerId="ADAL" clId="{8E8FED82-5519-4295-8698-51AF009A34E1}" dt="2025-03-02T03:47:39.199" v="1210" actId="1582"/>
          <ac:cxnSpMkLst>
            <pc:docMk/>
            <pc:sldMk cId="1489224171" sldId="311"/>
            <ac:cxnSpMk id="45" creationId="{C78B80A1-2F53-CBFD-9EFA-2972EE94BC97}"/>
          </ac:cxnSpMkLst>
        </pc:cxnChg>
        <pc:cxnChg chg="add mod">
          <ac:chgData name="Lewis, Lani" userId="3806d083-8799-4f43-b9d0-af3c8e0bfe1d" providerId="ADAL" clId="{8E8FED82-5519-4295-8698-51AF009A34E1}" dt="2025-03-05T02:31:38.340" v="1687" actId="1038"/>
          <ac:cxnSpMkLst>
            <pc:docMk/>
            <pc:sldMk cId="1489224171" sldId="311"/>
            <ac:cxnSpMk id="60" creationId="{18AD3851-4E9D-0B9C-DE50-A9540DA6690F}"/>
          </ac:cxnSpMkLst>
        </pc:cxnChg>
      </pc:sldChg>
      <pc:sldChg chg="new del">
        <pc:chgData name="Lewis, Lani" userId="3806d083-8799-4f43-b9d0-af3c8e0bfe1d" providerId="ADAL" clId="{8E8FED82-5519-4295-8698-51AF009A34E1}" dt="2025-02-28T21:41:26.698" v="247" actId="680"/>
        <pc:sldMkLst>
          <pc:docMk/>
          <pc:sldMk cId="3074285404" sldId="311"/>
        </pc:sldMkLst>
      </pc:sldChg>
      <pc:sldChg chg="addSp delSp modSp add del mod ord modClrScheme chgLayout">
        <pc:chgData name="Lewis, Lani" userId="3806d083-8799-4f43-b9d0-af3c8e0bfe1d" providerId="ADAL" clId="{8E8FED82-5519-4295-8698-51AF009A34E1}" dt="2025-03-02T03:10:34.161" v="884" actId="403"/>
        <pc:sldMkLst>
          <pc:docMk/>
          <pc:sldMk cId="3481165576" sldId="312"/>
        </pc:sldMkLst>
        <pc:spChg chg="add mod ord">
          <ac:chgData name="Lewis, Lani" userId="3806d083-8799-4f43-b9d0-af3c8e0bfe1d" providerId="ADAL" clId="{8E8FED82-5519-4295-8698-51AF009A34E1}" dt="2025-03-02T03:10:03.782" v="866" actId="1076"/>
          <ac:spMkLst>
            <pc:docMk/>
            <pc:sldMk cId="3481165576" sldId="312"/>
            <ac:spMk id="4" creationId="{2A27C587-A380-FAAF-43DA-805E47BC663B}"/>
          </ac:spMkLst>
        </pc:spChg>
        <pc:spChg chg="add mod">
          <ac:chgData name="Lewis, Lani" userId="3806d083-8799-4f43-b9d0-af3c8e0bfe1d" providerId="ADAL" clId="{8E8FED82-5519-4295-8698-51AF009A34E1}" dt="2025-03-02T03:10:16.908" v="880" actId="1035"/>
          <ac:spMkLst>
            <pc:docMk/>
            <pc:sldMk cId="3481165576" sldId="312"/>
            <ac:spMk id="7" creationId="{56578A89-57C7-D473-0109-EFA44C2272F2}"/>
          </ac:spMkLst>
        </pc:spChg>
        <pc:spChg chg="add mod">
          <ac:chgData name="Lewis, Lani" userId="3806d083-8799-4f43-b9d0-af3c8e0bfe1d" providerId="ADAL" clId="{8E8FED82-5519-4295-8698-51AF009A34E1}" dt="2025-03-02T03:10:16.908" v="880" actId="1035"/>
          <ac:spMkLst>
            <pc:docMk/>
            <pc:sldMk cId="3481165576" sldId="312"/>
            <ac:spMk id="8" creationId="{4FE25E7A-BE4A-3A2B-4471-13049D2861C8}"/>
          </ac:spMkLst>
        </pc:spChg>
        <pc:graphicFrameChg chg="add mod modGraphic">
          <ac:chgData name="Lewis, Lani" userId="3806d083-8799-4f43-b9d0-af3c8e0bfe1d" providerId="ADAL" clId="{8E8FED82-5519-4295-8698-51AF009A34E1}" dt="2025-03-02T03:10:27.233" v="882" actId="403"/>
          <ac:graphicFrameMkLst>
            <pc:docMk/>
            <pc:sldMk cId="3481165576" sldId="312"/>
            <ac:graphicFrameMk id="3" creationId="{2F6BCBFD-E994-1D19-C597-57CBFE558808}"/>
          </ac:graphicFrameMkLst>
        </pc:graphicFrameChg>
        <pc:graphicFrameChg chg="add mod modGraphic">
          <ac:chgData name="Lewis, Lani" userId="3806d083-8799-4f43-b9d0-af3c8e0bfe1d" providerId="ADAL" clId="{8E8FED82-5519-4295-8698-51AF009A34E1}" dt="2025-03-02T03:10:34.161" v="884" actId="403"/>
          <ac:graphicFrameMkLst>
            <pc:docMk/>
            <pc:sldMk cId="3481165576" sldId="312"/>
            <ac:graphicFrameMk id="6" creationId="{075B87F4-785A-C656-66E8-AA608A9FD8CA}"/>
          </ac:graphicFrameMkLst>
        </pc:graphicFrameChg>
      </pc:sldChg>
      <pc:sldChg chg="add del">
        <pc:chgData name="Lewis, Lani" userId="3806d083-8799-4f43-b9d0-af3c8e0bfe1d" providerId="ADAL" clId="{8E8FED82-5519-4295-8698-51AF009A34E1}" dt="2025-03-02T03:12:12.444" v="908" actId="47"/>
        <pc:sldMkLst>
          <pc:docMk/>
          <pc:sldMk cId="3397057663" sldId="313"/>
        </pc:sldMkLst>
      </pc:sldChg>
      <pc:sldChg chg="new del">
        <pc:chgData name="Lewis, Lani" userId="3806d083-8799-4f43-b9d0-af3c8e0bfe1d" providerId="ADAL" clId="{8E8FED82-5519-4295-8698-51AF009A34E1}" dt="2025-03-02T02:28:09.649" v="676" actId="680"/>
        <pc:sldMkLst>
          <pc:docMk/>
          <pc:sldMk cId="4069950659" sldId="313"/>
        </pc:sldMkLst>
      </pc:sldChg>
      <pc:sldChg chg="addSp delSp modSp add mod">
        <pc:chgData name="Lewis, Lani" userId="3806d083-8799-4f43-b9d0-af3c8e0bfe1d" providerId="ADAL" clId="{8E8FED82-5519-4295-8698-51AF009A34E1}" dt="2025-03-04T01:19:49.948" v="1334" actId="20577"/>
        <pc:sldMkLst>
          <pc:docMk/>
          <pc:sldMk cId="3516830991" sldId="314"/>
        </pc:sldMkLst>
        <pc:spChg chg="mod">
          <ac:chgData name="Lewis, Lani" userId="3806d083-8799-4f43-b9d0-af3c8e0bfe1d" providerId="ADAL" clId="{8E8FED82-5519-4295-8698-51AF009A34E1}" dt="2025-03-04T01:04:30.658" v="1268" actId="313"/>
          <ac:spMkLst>
            <pc:docMk/>
            <pc:sldMk cId="3516830991" sldId="314"/>
            <ac:spMk id="4" creationId="{F0C632D0-2CD6-D5AF-FB17-EA968A10C7E0}"/>
          </ac:spMkLst>
        </pc:spChg>
      </pc:sldChg>
      <pc:sldChg chg="modSp del mod">
        <pc:chgData name="Lewis, Lani" userId="3806d083-8799-4f43-b9d0-af3c8e0bfe1d" providerId="ADAL" clId="{8E8FED82-5519-4295-8698-51AF009A34E1}" dt="2025-03-20T16:35:27.004" v="1849" actId="47"/>
        <pc:sldMkLst>
          <pc:docMk/>
          <pc:sldMk cId="1134904776" sldId="315"/>
        </pc:sldMkLst>
        <pc:spChg chg="mod">
          <ac:chgData name="Lewis, Lani" userId="3806d083-8799-4f43-b9d0-af3c8e0bfe1d" providerId="ADAL" clId="{8E8FED82-5519-4295-8698-51AF009A34E1}" dt="2025-03-20T14:23:40.246" v="1779" actId="21"/>
          <ac:spMkLst>
            <pc:docMk/>
            <pc:sldMk cId="1134904776" sldId="315"/>
            <ac:spMk id="3" creationId="{930AEB39-D22F-4EA1-F417-3733485807B3}"/>
          </ac:spMkLst>
        </pc:spChg>
      </pc:sldChg>
      <pc:sldChg chg="add del">
        <pc:chgData name="Lewis, Lani" userId="3806d083-8799-4f43-b9d0-af3c8e0bfe1d" providerId="ADAL" clId="{8E8FED82-5519-4295-8698-51AF009A34E1}" dt="2025-03-05T00:43:15.559" v="1398" actId="2890"/>
        <pc:sldMkLst>
          <pc:docMk/>
          <pc:sldMk cId="3901526778" sldId="316"/>
        </pc:sldMkLst>
      </pc:sldChg>
      <pc:sldChg chg="addSp delSp modSp add mod ord">
        <pc:chgData name="Lewis, Lani" userId="3806d083-8799-4f43-b9d0-af3c8e0bfe1d" providerId="ADAL" clId="{8E8FED82-5519-4295-8698-51AF009A34E1}" dt="2025-03-20T16:57:26.951" v="2030" actId="20577"/>
        <pc:sldMkLst>
          <pc:docMk/>
          <pc:sldMk cId="3988169108" sldId="316"/>
        </pc:sldMkLst>
        <pc:spChg chg="mod">
          <ac:chgData name="Lewis, Lani" userId="3806d083-8799-4f43-b9d0-af3c8e0bfe1d" providerId="ADAL" clId="{8E8FED82-5519-4295-8698-51AF009A34E1}" dt="2025-03-05T00:43:43.378" v="1415" actId="20577"/>
          <ac:spMkLst>
            <pc:docMk/>
            <pc:sldMk cId="3988169108" sldId="316"/>
            <ac:spMk id="5" creationId="{A174D3B2-E1DA-77C7-9E39-1472BAE904C0}"/>
          </ac:spMkLst>
        </pc:spChg>
        <pc:graphicFrameChg chg="add mod modGraphic">
          <ac:chgData name="Lewis, Lani" userId="3806d083-8799-4f43-b9d0-af3c8e0bfe1d" providerId="ADAL" clId="{8E8FED82-5519-4295-8698-51AF009A34E1}" dt="2025-03-20T16:57:26.951" v="2030" actId="20577"/>
          <ac:graphicFrameMkLst>
            <pc:docMk/>
            <pc:sldMk cId="3988169108" sldId="316"/>
            <ac:graphicFrameMk id="2" creationId="{D448D762-60C7-51A3-54DB-7D9403B64063}"/>
          </ac:graphicFrameMkLst>
        </pc:graphicFrameChg>
      </pc:sldChg>
      <pc:sldChg chg="addSp delSp modSp add mod">
        <pc:chgData name="Lewis, Lani" userId="3806d083-8799-4f43-b9d0-af3c8e0bfe1d" providerId="ADAL" clId="{8E8FED82-5519-4295-8698-51AF009A34E1}" dt="2025-03-20T14:24:18.687" v="1788" actId="404"/>
        <pc:sldMkLst>
          <pc:docMk/>
          <pc:sldMk cId="7416002" sldId="317"/>
        </pc:sldMkLst>
        <pc:spChg chg="mod">
          <ac:chgData name="Lewis, Lani" userId="3806d083-8799-4f43-b9d0-af3c8e0bfe1d" providerId="ADAL" clId="{8E8FED82-5519-4295-8698-51AF009A34E1}" dt="2025-03-20T14:24:18.687" v="1788" actId="404"/>
          <ac:spMkLst>
            <pc:docMk/>
            <pc:sldMk cId="7416002" sldId="317"/>
            <ac:spMk id="2" creationId="{D3DEF502-548B-53A3-E824-B960A82DD776}"/>
          </ac:spMkLst>
        </pc:spChg>
        <pc:spChg chg="del mod">
          <ac:chgData name="Lewis, Lani" userId="3806d083-8799-4f43-b9d0-af3c8e0bfe1d" providerId="ADAL" clId="{8E8FED82-5519-4295-8698-51AF009A34E1}" dt="2025-03-20T14:21:41.366" v="1762" actId="478"/>
          <ac:spMkLst>
            <pc:docMk/>
            <pc:sldMk cId="7416002" sldId="317"/>
            <ac:spMk id="3" creationId="{64D84FFD-E9CC-D54A-06F8-2E7B40A9435D}"/>
          </ac:spMkLst>
        </pc:spChg>
        <pc:spChg chg="del">
          <ac:chgData name="Lewis, Lani" userId="3806d083-8799-4f43-b9d0-af3c8e0bfe1d" providerId="ADAL" clId="{8E8FED82-5519-4295-8698-51AF009A34E1}" dt="2025-03-20T14:21:01.265" v="1749" actId="478"/>
          <ac:spMkLst>
            <pc:docMk/>
            <pc:sldMk cId="7416002" sldId="317"/>
            <ac:spMk id="5" creationId="{C7361AE6-C774-B1FC-98F2-C39C6B095FC3}"/>
          </ac:spMkLst>
        </pc:spChg>
        <pc:spChg chg="add del mod">
          <ac:chgData name="Lewis, Lani" userId="3806d083-8799-4f43-b9d0-af3c8e0bfe1d" providerId="ADAL" clId="{8E8FED82-5519-4295-8698-51AF009A34E1}" dt="2025-03-20T14:21:04.004" v="1751" actId="478"/>
          <ac:spMkLst>
            <pc:docMk/>
            <pc:sldMk cId="7416002" sldId="317"/>
            <ac:spMk id="6" creationId="{7DF4B874-720B-670A-0C65-52DF06777F98}"/>
          </ac:spMkLst>
        </pc:spChg>
        <pc:spChg chg="add del mod">
          <ac:chgData name="Lewis, Lani" userId="3806d083-8799-4f43-b9d0-af3c8e0bfe1d" providerId="ADAL" clId="{8E8FED82-5519-4295-8698-51AF009A34E1}" dt="2025-03-20T14:21:43.890" v="1763" actId="478"/>
          <ac:spMkLst>
            <pc:docMk/>
            <pc:sldMk cId="7416002" sldId="317"/>
            <ac:spMk id="12" creationId="{E099AAE0-2252-84BC-FC2E-4EF171FC81C5}"/>
          </ac:spMkLst>
        </pc:spChg>
        <pc:picChg chg="del">
          <ac:chgData name="Lewis, Lani" userId="3806d083-8799-4f43-b9d0-af3c8e0bfe1d" providerId="ADAL" clId="{8E8FED82-5519-4295-8698-51AF009A34E1}" dt="2025-03-20T14:21:04.811" v="1752" actId="478"/>
          <ac:picMkLst>
            <pc:docMk/>
            <pc:sldMk cId="7416002" sldId="317"/>
            <ac:picMk id="7" creationId="{7FEB48BC-87CC-85ED-131B-0DE17698BE6E}"/>
          </ac:picMkLst>
        </pc:picChg>
        <pc:picChg chg="del">
          <ac:chgData name="Lewis, Lani" userId="3806d083-8799-4f43-b9d0-af3c8e0bfe1d" providerId="ADAL" clId="{8E8FED82-5519-4295-8698-51AF009A34E1}" dt="2025-03-20T14:21:02.059" v="1750" actId="478"/>
          <ac:picMkLst>
            <pc:docMk/>
            <pc:sldMk cId="7416002" sldId="317"/>
            <ac:picMk id="8" creationId="{3D6386E2-0CB4-0A3D-9CCF-C861C68E2627}"/>
          </ac:picMkLst>
        </pc:picChg>
        <pc:picChg chg="add mod">
          <ac:chgData name="Lewis, Lani" userId="3806d083-8799-4f43-b9d0-af3c8e0bfe1d" providerId="ADAL" clId="{8E8FED82-5519-4295-8698-51AF009A34E1}" dt="2025-03-20T14:23:15.553" v="1777" actId="1076"/>
          <ac:picMkLst>
            <pc:docMk/>
            <pc:sldMk cId="7416002" sldId="317"/>
            <ac:picMk id="10" creationId="{B91545CF-DD75-CE3E-28BF-EF3DCAAB1F5E}"/>
          </ac:picMkLst>
        </pc:picChg>
      </pc:sldChg>
      <pc:sldChg chg="addSp delSp modSp add mod">
        <pc:chgData name="Lewis, Lani" userId="3806d083-8799-4f43-b9d0-af3c8e0bfe1d" providerId="ADAL" clId="{8E8FED82-5519-4295-8698-51AF009A34E1}" dt="2025-03-20T14:24:26.582" v="1789"/>
        <pc:sldMkLst>
          <pc:docMk/>
          <pc:sldMk cId="1844388376" sldId="318"/>
        </pc:sldMkLst>
        <pc:spChg chg="mod">
          <ac:chgData name="Lewis, Lani" userId="3806d083-8799-4f43-b9d0-af3c8e0bfe1d" providerId="ADAL" clId="{8E8FED82-5519-4295-8698-51AF009A34E1}" dt="2025-03-20T14:24:26.582" v="1789"/>
          <ac:spMkLst>
            <pc:docMk/>
            <pc:sldMk cId="1844388376" sldId="318"/>
            <ac:spMk id="2" creationId="{ABFE23B5-1D42-0081-C7AC-A9016900BF61}"/>
          </ac:spMkLst>
        </pc:spChg>
        <pc:picChg chg="add mod">
          <ac:chgData name="Lewis, Lani" userId="3806d083-8799-4f43-b9d0-af3c8e0bfe1d" providerId="ADAL" clId="{8E8FED82-5519-4295-8698-51AF009A34E1}" dt="2025-03-20T14:23:09.412" v="1776" actId="1076"/>
          <ac:picMkLst>
            <pc:docMk/>
            <pc:sldMk cId="1844388376" sldId="318"/>
            <ac:picMk id="3" creationId="{9F50D349-632D-55E4-8610-6AB81F30FE79}"/>
          </ac:picMkLst>
        </pc:picChg>
        <pc:picChg chg="del">
          <ac:chgData name="Lewis, Lani" userId="3806d083-8799-4f43-b9d0-af3c8e0bfe1d" providerId="ADAL" clId="{8E8FED82-5519-4295-8698-51AF009A34E1}" dt="2025-03-20T14:22:45.403" v="1768" actId="478"/>
          <ac:picMkLst>
            <pc:docMk/>
            <pc:sldMk cId="1844388376" sldId="318"/>
            <ac:picMk id="10" creationId="{2FC6CDF7-41CB-303D-0A3E-35F95F3E1DF2}"/>
          </ac:picMkLst>
        </pc:picChg>
      </pc:sldChg>
      <pc:sldChg chg="addSp delSp modSp add mod">
        <pc:chgData name="Lewis, Lani" userId="3806d083-8799-4f43-b9d0-af3c8e0bfe1d" providerId="ADAL" clId="{8E8FED82-5519-4295-8698-51AF009A34E1}" dt="2025-03-20T14:27:25.988" v="1833" actId="20577"/>
        <pc:sldMkLst>
          <pc:docMk/>
          <pc:sldMk cId="3994333838" sldId="319"/>
        </pc:sldMkLst>
        <pc:spChg chg="mod">
          <ac:chgData name="Lewis, Lani" userId="3806d083-8799-4f43-b9d0-af3c8e0bfe1d" providerId="ADAL" clId="{8E8FED82-5519-4295-8698-51AF009A34E1}" dt="2025-03-20T14:27:25.988" v="1833" actId="20577"/>
          <ac:spMkLst>
            <pc:docMk/>
            <pc:sldMk cId="3994333838" sldId="319"/>
            <ac:spMk id="2" creationId="{B888F1BD-ABE7-57C2-D4C6-25B2DCDE4920}"/>
          </ac:spMkLst>
        </pc:spChg>
        <pc:picChg chg="del">
          <ac:chgData name="Lewis, Lani" userId="3806d083-8799-4f43-b9d0-af3c8e0bfe1d" providerId="ADAL" clId="{8E8FED82-5519-4295-8698-51AF009A34E1}" dt="2025-03-20T14:25:49.076" v="1795" actId="478"/>
          <ac:picMkLst>
            <pc:docMk/>
            <pc:sldMk cId="3994333838" sldId="319"/>
            <ac:picMk id="3" creationId="{26A4DFC7-E516-0BA5-B3A9-FB869982E387}"/>
          </ac:picMkLst>
        </pc:picChg>
        <pc:picChg chg="add mod">
          <ac:chgData name="Lewis, Lani" userId="3806d083-8799-4f43-b9d0-af3c8e0bfe1d" providerId="ADAL" clId="{8E8FED82-5519-4295-8698-51AF009A34E1}" dt="2025-03-20T14:26:07.956" v="1800" actId="1076"/>
          <ac:picMkLst>
            <pc:docMk/>
            <pc:sldMk cId="3994333838" sldId="319"/>
            <ac:picMk id="5" creationId="{8D18898C-B206-5E5B-328A-A0FFE2A8AE77}"/>
          </ac:picMkLst>
        </pc:picChg>
      </pc:sldChg>
      <pc:sldChg chg="add del">
        <pc:chgData name="Lewis, Lani" userId="3806d083-8799-4f43-b9d0-af3c8e0bfe1d" providerId="ADAL" clId="{8E8FED82-5519-4295-8698-51AF009A34E1}" dt="2025-03-20T14:27:07.804" v="1829" actId="2890"/>
        <pc:sldMkLst>
          <pc:docMk/>
          <pc:sldMk cId="1793673010" sldId="320"/>
        </pc:sldMkLst>
      </pc:sldChg>
      <pc:sldChg chg="addSp delSp modSp add mod">
        <pc:chgData name="Lewis, Lani" userId="3806d083-8799-4f43-b9d0-af3c8e0bfe1d" providerId="ADAL" clId="{8E8FED82-5519-4295-8698-51AF009A34E1}" dt="2025-03-20T16:33:40.022" v="1842" actId="1076"/>
        <pc:sldMkLst>
          <pc:docMk/>
          <pc:sldMk cId="2380601716" sldId="320"/>
        </pc:sldMkLst>
        <pc:spChg chg="mod">
          <ac:chgData name="Lewis, Lani" userId="3806d083-8799-4f43-b9d0-af3c8e0bfe1d" providerId="ADAL" clId="{8E8FED82-5519-4295-8698-51AF009A34E1}" dt="2025-03-20T14:27:36.415" v="1838" actId="20577"/>
          <ac:spMkLst>
            <pc:docMk/>
            <pc:sldMk cId="2380601716" sldId="320"/>
            <ac:spMk id="2" creationId="{3F365015-1D8B-F912-CFEB-A10CFEF89155}"/>
          </ac:spMkLst>
        </pc:spChg>
        <pc:picChg chg="add mod">
          <ac:chgData name="Lewis, Lani" userId="3806d083-8799-4f43-b9d0-af3c8e0bfe1d" providerId="ADAL" clId="{8E8FED82-5519-4295-8698-51AF009A34E1}" dt="2025-03-20T16:33:40.022" v="1842" actId="1076"/>
          <ac:picMkLst>
            <pc:docMk/>
            <pc:sldMk cId="2380601716" sldId="320"/>
            <ac:picMk id="3" creationId="{D2682D8A-F244-67B0-12BF-51EADE3BDD61}"/>
          </ac:picMkLst>
        </pc:picChg>
        <pc:picChg chg="del">
          <ac:chgData name="Lewis, Lani" userId="3806d083-8799-4f43-b9d0-af3c8e0bfe1d" providerId="ADAL" clId="{8E8FED82-5519-4295-8698-51AF009A34E1}" dt="2025-03-20T14:27:38.285" v="1839" actId="478"/>
          <ac:picMkLst>
            <pc:docMk/>
            <pc:sldMk cId="2380601716" sldId="320"/>
            <ac:picMk id="5" creationId="{0E055B68-0EE3-CC31-5895-41E54886421B}"/>
          </ac:picMkLst>
        </pc:picChg>
      </pc:sldChg>
      <pc:sldChg chg="add">
        <pc:chgData name="Lewis, Lani" userId="3806d083-8799-4f43-b9d0-af3c8e0bfe1d" providerId="ADAL" clId="{8E8FED82-5519-4295-8698-51AF009A34E1}" dt="2025-03-20T16:33:44.077" v="1843" actId="2890"/>
        <pc:sldMkLst>
          <pc:docMk/>
          <pc:sldMk cId="4030886838" sldId="321"/>
        </pc:sldMkLst>
      </pc:sldChg>
      <pc:sldChg chg="addSp delSp modSp add mod">
        <pc:chgData name="Lewis, Lani" userId="3806d083-8799-4f43-b9d0-af3c8e0bfe1d" providerId="ADAL" clId="{8E8FED82-5519-4295-8698-51AF009A34E1}" dt="2025-03-20T16:35:11.763" v="1848" actId="1076"/>
        <pc:sldMkLst>
          <pc:docMk/>
          <pc:sldMk cId="2293024994" sldId="322"/>
        </pc:sldMkLst>
        <pc:picChg chg="del">
          <ac:chgData name="Lewis, Lani" userId="3806d083-8799-4f43-b9d0-af3c8e0bfe1d" providerId="ADAL" clId="{8E8FED82-5519-4295-8698-51AF009A34E1}" dt="2025-03-20T16:34:54.866" v="1845" actId="478"/>
          <ac:picMkLst>
            <pc:docMk/>
            <pc:sldMk cId="2293024994" sldId="322"/>
            <ac:picMk id="3" creationId="{25CFD93E-0CE6-2D91-7A4B-13C46F035E77}"/>
          </ac:picMkLst>
        </pc:picChg>
        <pc:picChg chg="add mod">
          <ac:chgData name="Lewis, Lani" userId="3806d083-8799-4f43-b9d0-af3c8e0bfe1d" providerId="ADAL" clId="{8E8FED82-5519-4295-8698-51AF009A34E1}" dt="2025-03-20T16:35:11.763" v="1848" actId="1076"/>
          <ac:picMkLst>
            <pc:docMk/>
            <pc:sldMk cId="2293024994" sldId="322"/>
            <ac:picMk id="4" creationId="{897394AC-DBA1-F817-8CB4-E670813B9BAA}"/>
          </ac:picMkLst>
        </pc:picChg>
      </pc:sldChg>
      <pc:sldChg chg="addSp delSp modSp add mod ord modClrScheme modShow chgLayout">
        <pc:chgData name="Lewis, Lani" userId="3806d083-8799-4f43-b9d0-af3c8e0bfe1d" providerId="ADAL" clId="{8E8FED82-5519-4295-8698-51AF009A34E1}" dt="2025-03-20T17:09:26.982" v="2089" actId="729"/>
        <pc:sldMkLst>
          <pc:docMk/>
          <pc:sldMk cId="1267953766" sldId="323"/>
        </pc:sldMkLst>
        <pc:spChg chg="add mod ord">
          <ac:chgData name="Lewis, Lani" userId="3806d083-8799-4f43-b9d0-af3c8e0bfe1d" providerId="ADAL" clId="{8E8FED82-5519-4295-8698-51AF009A34E1}" dt="2025-03-20T16:47:23.995" v="1937" actId="26606"/>
          <ac:spMkLst>
            <pc:docMk/>
            <pc:sldMk cId="1267953766" sldId="323"/>
            <ac:spMk id="2" creationId="{E3357CCE-C7A5-DF67-CE6A-49BC76D1CC67}"/>
          </ac:spMkLst>
        </pc:spChg>
        <pc:spChg chg="add">
          <ac:chgData name="Lewis, Lani" userId="3806d083-8799-4f43-b9d0-af3c8e0bfe1d" providerId="ADAL" clId="{8E8FED82-5519-4295-8698-51AF009A34E1}" dt="2025-03-20T16:44:05.154" v="1914"/>
          <ac:spMkLst>
            <pc:docMk/>
            <pc:sldMk cId="1267953766" sldId="323"/>
            <ac:spMk id="3" creationId="{5202A3C8-1742-83D9-9D82-B8AA45D57942}"/>
          </ac:spMkLst>
        </pc:spChg>
        <pc:spChg chg="mod ord">
          <ac:chgData name="Lewis, Lani" userId="3806d083-8799-4f43-b9d0-af3c8e0bfe1d" providerId="ADAL" clId="{8E8FED82-5519-4295-8698-51AF009A34E1}" dt="2025-03-20T16:47:23.995" v="1937" actId="26606"/>
          <ac:spMkLst>
            <pc:docMk/>
            <pc:sldMk cId="1267953766" sldId="323"/>
            <ac:spMk id="14" creationId="{115FC030-F789-8791-6F72-DD37DDEC2BE1}"/>
          </ac:spMkLst>
        </pc:spChg>
        <pc:graphicFrameChg chg="del">
          <ac:chgData name="Lewis, Lani" userId="3806d083-8799-4f43-b9d0-af3c8e0bfe1d" providerId="ADAL" clId="{8E8FED82-5519-4295-8698-51AF009A34E1}" dt="2025-03-20T16:38:18.231" v="1865" actId="478"/>
          <ac:graphicFrameMkLst>
            <pc:docMk/>
            <pc:sldMk cId="1267953766" sldId="323"/>
            <ac:graphicFrameMk id="13" creationId="{CDBDA0B6-A699-B187-2FC5-B071EF731D45}"/>
          </ac:graphicFrameMkLst>
        </pc:graphicFrameChg>
        <pc:picChg chg="add mod">
          <ac:chgData name="Lewis, Lani" userId="3806d083-8799-4f43-b9d0-af3c8e0bfe1d" providerId="ADAL" clId="{8E8FED82-5519-4295-8698-51AF009A34E1}" dt="2025-03-20T16:47:23.995" v="1937" actId="26606"/>
          <ac:picMkLst>
            <pc:docMk/>
            <pc:sldMk cId="1267953766" sldId="323"/>
            <ac:picMk id="4" creationId="{B0DA2BB5-DA1A-C062-191F-9DF5A2D7CDDE}"/>
          </ac:picMkLst>
        </pc:picChg>
      </pc:sldChg>
      <pc:sldChg chg="addSp modSp add mod modAnim">
        <pc:chgData name="Lewis, Lani" userId="3806d083-8799-4f43-b9d0-af3c8e0bfe1d" providerId="ADAL" clId="{8E8FED82-5519-4295-8698-51AF009A34E1}" dt="2025-03-20T17:08:38.710" v="2088"/>
        <pc:sldMkLst>
          <pc:docMk/>
          <pc:sldMk cId="1887195317" sldId="324"/>
        </pc:sldMkLst>
        <pc:spChg chg="add mod">
          <ac:chgData name="Lewis, Lani" userId="3806d083-8799-4f43-b9d0-af3c8e0bfe1d" providerId="ADAL" clId="{8E8FED82-5519-4295-8698-51AF009A34E1}" dt="2025-03-20T17:04:03" v="2049" actId="571"/>
          <ac:spMkLst>
            <pc:docMk/>
            <pc:sldMk cId="1887195317" sldId="324"/>
            <ac:spMk id="7" creationId="{E5F77716-4636-006F-CE78-9E07867F3727}"/>
          </ac:spMkLst>
        </pc:spChg>
        <pc:spChg chg="add mod">
          <ac:chgData name="Lewis, Lani" userId="3806d083-8799-4f43-b9d0-af3c8e0bfe1d" providerId="ADAL" clId="{8E8FED82-5519-4295-8698-51AF009A34E1}" dt="2025-03-20T17:04:42.473" v="2052" actId="571"/>
          <ac:spMkLst>
            <pc:docMk/>
            <pc:sldMk cId="1887195317" sldId="324"/>
            <ac:spMk id="9" creationId="{40B71FAB-FF49-3BEF-FAA9-5B8BA1AB2605}"/>
          </ac:spMkLst>
        </pc:spChg>
        <pc:picChg chg="add mod">
          <ac:chgData name="Lewis, Lani" userId="3806d083-8799-4f43-b9d0-af3c8e0bfe1d" providerId="ADAL" clId="{8E8FED82-5519-4295-8698-51AF009A34E1}" dt="2025-03-20T16:49:39.047" v="1953" actId="14100"/>
          <ac:picMkLst>
            <pc:docMk/>
            <pc:sldMk cId="1887195317" sldId="324"/>
            <ac:picMk id="3" creationId="{B24C2A53-8A72-36DD-9CCF-E87B7C640A39}"/>
          </ac:picMkLst>
        </pc:picChg>
        <pc:picChg chg="add mod">
          <ac:chgData name="Lewis, Lani" userId="3806d083-8799-4f43-b9d0-af3c8e0bfe1d" providerId="ADAL" clId="{8E8FED82-5519-4295-8698-51AF009A34E1}" dt="2025-03-20T16:51:16.180" v="1962" actId="14100"/>
          <ac:picMkLst>
            <pc:docMk/>
            <pc:sldMk cId="1887195317" sldId="324"/>
            <ac:picMk id="5" creationId="{0A35AE59-97AC-6550-F3CF-F80CB411537F}"/>
          </ac:picMkLst>
        </pc:picChg>
        <pc:picChg chg="add mod">
          <ac:chgData name="Lewis, Lani" userId="3806d083-8799-4f43-b9d0-af3c8e0bfe1d" providerId="ADAL" clId="{8E8FED82-5519-4295-8698-51AF009A34E1}" dt="2025-03-20T16:54:03.946" v="1971" actId="14100"/>
          <ac:picMkLst>
            <pc:docMk/>
            <pc:sldMk cId="1887195317" sldId="324"/>
            <ac:picMk id="6" creationId="{9FD11831-B3CC-B5DA-D0CE-97D12B0930C7}"/>
          </ac:picMkLst>
        </pc:picChg>
        <pc:picChg chg="add mod">
          <ac:chgData name="Lewis, Lani" userId="3806d083-8799-4f43-b9d0-af3c8e0bfe1d" providerId="ADAL" clId="{8E8FED82-5519-4295-8698-51AF009A34E1}" dt="2025-03-20T17:04:03" v="2049" actId="571"/>
          <ac:picMkLst>
            <pc:docMk/>
            <pc:sldMk cId="1887195317" sldId="324"/>
            <ac:picMk id="8" creationId="{58C13C72-EE83-C3FC-511B-D280A37A51FB}"/>
          </ac:picMkLst>
        </pc:picChg>
        <pc:picChg chg="add mod">
          <ac:chgData name="Lewis, Lani" userId="3806d083-8799-4f43-b9d0-af3c8e0bfe1d" providerId="ADAL" clId="{8E8FED82-5519-4295-8698-51AF009A34E1}" dt="2025-03-20T17:04:42.473" v="2052" actId="571"/>
          <ac:picMkLst>
            <pc:docMk/>
            <pc:sldMk cId="1887195317" sldId="324"/>
            <ac:picMk id="10" creationId="{8B1976A9-C31E-C706-849B-F86AEC740758}"/>
          </ac:picMkLst>
        </pc:picChg>
      </pc:sldChg>
      <pc:sldChg chg="addSp delSp modSp add mod modShow">
        <pc:chgData name="Lewis, Lani" userId="3806d083-8799-4f43-b9d0-af3c8e0bfe1d" providerId="ADAL" clId="{8E8FED82-5519-4295-8698-51AF009A34E1}" dt="2025-03-20T17:09:29.499" v="2090" actId="729"/>
        <pc:sldMkLst>
          <pc:docMk/>
          <pc:sldMk cId="2526021791" sldId="325"/>
        </pc:sldMkLst>
        <pc:spChg chg="mod ord">
          <ac:chgData name="Lewis, Lani" userId="3806d083-8799-4f43-b9d0-af3c8e0bfe1d" providerId="ADAL" clId="{8E8FED82-5519-4295-8698-51AF009A34E1}" dt="2025-03-20T16:49:03.673" v="1949"/>
          <ac:spMkLst>
            <pc:docMk/>
            <pc:sldMk cId="2526021791" sldId="325"/>
            <ac:spMk id="2" creationId="{2D847401-F15A-3CAF-6516-6FC7BE6FE29B}"/>
          </ac:spMkLst>
        </pc:spChg>
        <pc:spChg chg="add">
          <ac:chgData name="Lewis, Lani" userId="3806d083-8799-4f43-b9d0-af3c8e0bfe1d" providerId="ADAL" clId="{8E8FED82-5519-4295-8698-51AF009A34E1}" dt="2025-03-20T16:48:31.925" v="1940"/>
          <ac:spMkLst>
            <pc:docMk/>
            <pc:sldMk cId="2526021791" sldId="325"/>
            <ac:spMk id="3" creationId="{35E59EEA-D8E3-237A-A550-89760A480E19}"/>
          </ac:spMkLst>
        </pc:spChg>
        <pc:picChg chg="del">
          <ac:chgData name="Lewis, Lani" userId="3806d083-8799-4f43-b9d0-af3c8e0bfe1d" providerId="ADAL" clId="{8E8FED82-5519-4295-8698-51AF009A34E1}" dt="2025-03-20T16:48:31.167" v="1939" actId="478"/>
          <ac:picMkLst>
            <pc:docMk/>
            <pc:sldMk cId="2526021791" sldId="325"/>
            <ac:picMk id="4" creationId="{CCC233C5-43D2-E307-F9F6-84DA748F5871}"/>
          </ac:picMkLst>
        </pc:picChg>
        <pc:picChg chg="add mod">
          <ac:chgData name="Lewis, Lani" userId="3806d083-8799-4f43-b9d0-af3c8e0bfe1d" providerId="ADAL" clId="{8E8FED82-5519-4295-8698-51AF009A34E1}" dt="2025-03-20T16:49:00.676" v="1948"/>
          <ac:picMkLst>
            <pc:docMk/>
            <pc:sldMk cId="2526021791" sldId="325"/>
            <ac:picMk id="5" creationId="{7EFE5AAC-EF30-73E2-6F35-BBEB8C26EA3C}"/>
          </ac:picMkLst>
        </pc:picChg>
      </pc:sldChg>
      <pc:sldChg chg="addSp delSp modSp add mod modShow">
        <pc:chgData name="Lewis, Lani" userId="3806d083-8799-4f43-b9d0-af3c8e0bfe1d" providerId="ADAL" clId="{8E8FED82-5519-4295-8698-51AF009A34E1}" dt="2025-03-20T17:09:31.483" v="2091" actId="729"/>
        <pc:sldMkLst>
          <pc:docMk/>
          <pc:sldMk cId="203132566" sldId="326"/>
        </pc:sldMkLst>
        <pc:spChg chg="mod ord">
          <ac:chgData name="Lewis, Lani" userId="3806d083-8799-4f43-b9d0-af3c8e0bfe1d" providerId="ADAL" clId="{8E8FED82-5519-4295-8698-51AF009A34E1}" dt="2025-03-20T16:50:51.526" v="1958" actId="26606"/>
          <ac:spMkLst>
            <pc:docMk/>
            <pc:sldMk cId="203132566" sldId="326"/>
            <ac:spMk id="2" creationId="{3629B622-C52C-DAC9-B37E-091F537F6DDA}"/>
          </ac:spMkLst>
        </pc:spChg>
        <pc:picChg chg="add mod">
          <ac:chgData name="Lewis, Lani" userId="3806d083-8799-4f43-b9d0-af3c8e0bfe1d" providerId="ADAL" clId="{8E8FED82-5519-4295-8698-51AF009A34E1}" dt="2025-03-20T16:50:51.526" v="1958" actId="26606"/>
          <ac:picMkLst>
            <pc:docMk/>
            <pc:sldMk cId="203132566" sldId="326"/>
            <ac:picMk id="3" creationId="{12A2F31E-47B5-7C4A-27AA-D8184A0E299D}"/>
          </ac:picMkLst>
        </pc:picChg>
        <pc:picChg chg="del">
          <ac:chgData name="Lewis, Lani" userId="3806d083-8799-4f43-b9d0-af3c8e0bfe1d" providerId="ADAL" clId="{8E8FED82-5519-4295-8698-51AF009A34E1}" dt="2025-03-20T16:50:46.400" v="1956" actId="478"/>
          <ac:picMkLst>
            <pc:docMk/>
            <pc:sldMk cId="203132566" sldId="326"/>
            <ac:picMk id="5" creationId="{54948336-D187-537E-F6B1-F48A10B39192}"/>
          </ac:picMkLst>
        </pc:picChg>
      </pc:sldChg>
      <pc:sldChg chg="addSp delSp modSp add mod modShow">
        <pc:chgData name="Lewis, Lani" userId="3806d083-8799-4f43-b9d0-af3c8e0bfe1d" providerId="ADAL" clId="{8E8FED82-5519-4295-8698-51AF009A34E1}" dt="2025-03-20T17:09:34.033" v="2092" actId="729"/>
        <pc:sldMkLst>
          <pc:docMk/>
          <pc:sldMk cId="1970911267" sldId="327"/>
        </pc:sldMkLst>
        <pc:spChg chg="mod ord">
          <ac:chgData name="Lewis, Lani" userId="3806d083-8799-4f43-b9d0-af3c8e0bfe1d" providerId="ADAL" clId="{8E8FED82-5519-4295-8698-51AF009A34E1}" dt="2025-03-20T16:53:45.246" v="1967" actId="26606"/>
          <ac:spMkLst>
            <pc:docMk/>
            <pc:sldMk cId="1970911267" sldId="327"/>
            <ac:spMk id="2" creationId="{C0DE1F15-07EF-486A-4E98-4971ABF6808A}"/>
          </ac:spMkLst>
        </pc:spChg>
        <pc:picChg chg="del">
          <ac:chgData name="Lewis, Lani" userId="3806d083-8799-4f43-b9d0-af3c8e0bfe1d" providerId="ADAL" clId="{8E8FED82-5519-4295-8698-51AF009A34E1}" dt="2025-03-20T16:53:38.511" v="1965" actId="478"/>
          <ac:picMkLst>
            <pc:docMk/>
            <pc:sldMk cId="1970911267" sldId="327"/>
            <ac:picMk id="3" creationId="{2E6DC1EF-E3FE-F3AB-FAC5-CEAF89DF62B3}"/>
          </ac:picMkLst>
        </pc:picChg>
        <pc:picChg chg="add mod">
          <ac:chgData name="Lewis, Lani" userId="3806d083-8799-4f43-b9d0-af3c8e0bfe1d" providerId="ADAL" clId="{8E8FED82-5519-4295-8698-51AF009A34E1}" dt="2025-03-20T16:53:45.246" v="1967" actId="26606"/>
          <ac:picMkLst>
            <pc:docMk/>
            <pc:sldMk cId="1970911267" sldId="327"/>
            <ac:picMk id="4" creationId="{2BBDF7EB-511A-C5F1-6218-B3FC2AAAF510}"/>
          </ac:picMkLst>
        </pc:picChg>
      </pc:sldChg>
      <pc:sldChg chg="add">
        <pc:chgData name="Lewis, Lani" userId="3806d083-8799-4f43-b9d0-af3c8e0bfe1d" providerId="ADAL" clId="{8E8FED82-5519-4295-8698-51AF009A34E1}" dt="2025-03-20T16:54:38.553" v="1972" actId="2890"/>
        <pc:sldMkLst>
          <pc:docMk/>
          <pc:sldMk cId="1697595839" sldId="328"/>
        </pc:sldMkLst>
      </pc:sldChg>
      <pc:sldChg chg="modSp add mod">
        <pc:chgData name="Lewis, Lani" userId="3806d083-8799-4f43-b9d0-af3c8e0bfe1d" providerId="ADAL" clId="{8E8FED82-5519-4295-8698-51AF009A34E1}" dt="2025-03-23T21:25:32.023" v="2112" actId="1076"/>
        <pc:sldMkLst>
          <pc:docMk/>
          <pc:sldMk cId="389320957" sldId="329"/>
        </pc:sldMkLst>
        <pc:picChg chg="mod">
          <ac:chgData name="Lewis, Lani" userId="3806d083-8799-4f43-b9d0-af3c8e0bfe1d" providerId="ADAL" clId="{8E8FED82-5519-4295-8698-51AF009A34E1}" dt="2025-03-23T21:25:32.023" v="2112" actId="1076"/>
          <ac:picMkLst>
            <pc:docMk/>
            <pc:sldMk cId="389320957" sldId="329"/>
            <ac:picMk id="4" creationId="{CCA5187E-4F64-C9FD-41C2-11688F614948}"/>
          </ac:picMkLst>
        </pc:picChg>
      </pc:sldChg>
      <pc:sldChg chg="new del">
        <pc:chgData name="Lewis, Lani" userId="3806d083-8799-4f43-b9d0-af3c8e0bfe1d" providerId="ADAL" clId="{8E8FED82-5519-4295-8698-51AF009A34E1}" dt="2025-03-23T21:22:03.766" v="2097" actId="680"/>
        <pc:sldMkLst>
          <pc:docMk/>
          <pc:sldMk cId="2582216916" sldId="329"/>
        </pc:sldMkLst>
      </pc:sldChg>
    </pc:docChg>
  </pc:docChgLst>
</pc:chgInfo>
</file>

<file path=ppt/media/image1.tiff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46294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62612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7B630-FA6C-083C-0012-8B07AA468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685E8A-D361-344F-70C2-D2AB0DACFE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ACE68D-9805-B76D-7A5B-559B601AD2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1min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55D7B6-6B14-8E94-1AF2-78DFF99DC0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1228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If we get specific questions on these areas, we will have images ready to talk too…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53737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FFDB45-907E-6073-A688-9CD40C59A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D0B759-1283-DF07-61B2-BA913CAC21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8D45E8-05A9-9228-5B08-C94567D04D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1B0F5-5F1F-A095-0D34-3B32B7D67C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73164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C0589-BA16-2D27-921A-5A287BAD7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FEC737-E1C4-ACA9-C158-5E67EBAE30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D69FB9-ED8E-8E99-2977-AFAE8853C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52741-FF52-21CD-97D9-D348C188D4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436332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6EE49-B198-2FE4-E48D-A5BA202DF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28EC7F-36DC-6CE4-4428-63B6CB758A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663952-2629-7F04-5BDC-D540EBDF85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134405-A256-8657-8270-3C5E0A6713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36663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785B4-BB29-08E4-2F03-803D83404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EF0430-59D4-F254-3B16-73787CD25F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DDFAFC-D1B3-FD4C-B0C9-7FE897BEEC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85618-1738-B15C-CB1E-DC2AEC0ED5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4090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86313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7mins total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2408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2min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0311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D2948-3B1A-4EEF-860C-C425DF02BE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47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9875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ABD74-DE06-2620-9161-A154CCDF8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633889-7E1C-5697-B702-214390EE5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BBD0FC-91FA-4473-97D8-8B8E85F9DB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1min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C2F47-E642-9F3D-2A8E-31211C1151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9830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58C3D-7D88-28F4-2C56-54E4626AF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9F2BBD-D3D7-C12F-1AE4-FD5179FDFE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5E05D5-AD9A-91BC-C88B-3762C21941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1min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6AEF4-5D4D-95CD-F4E8-3DF3394083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9032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B140C-CF03-FE52-722B-AB07D2C77B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5F4EE4-AF0A-354C-963B-1784084908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EE3F05-18BC-92F3-6DA2-040B2DB117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1min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D1DAC-EC79-E381-77B6-016D31D1A5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6495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1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7" name="Google Shape;24;p9">
            <a:extLst>
              <a:ext uri="{FF2B5EF4-FFF2-40B4-BE49-F238E27FC236}">
                <a16:creationId xmlns:a16="http://schemas.microsoft.com/office/drawing/2014/main" id="{76B7A124-C38E-4F21-B71C-7D6058F09F1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 - Light">
    <p:bg>
      <p:bgPr>
        <a:solidFill>
          <a:schemeClr val="bg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>
                <a:solidFill>
                  <a:srgbClr val="17171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rgbClr val="171717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171717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7" name="Google Shape;24;p9">
            <a:extLst>
              <a:ext uri="{FF2B5EF4-FFF2-40B4-BE49-F238E27FC236}">
                <a16:creationId xmlns:a16="http://schemas.microsoft.com/office/drawing/2014/main" id="{B535E713-67FE-4B8C-8C16-42083C623F6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03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8" name="Google Shape;24;p9">
            <a:extLst>
              <a:ext uri="{FF2B5EF4-FFF2-40B4-BE49-F238E27FC236}">
                <a16:creationId xmlns:a16="http://schemas.microsoft.com/office/drawing/2014/main" id="{17A7B529-A72E-4047-92AE-88091992F32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10" name="Google Shape;24;p9">
            <a:extLst>
              <a:ext uri="{FF2B5EF4-FFF2-40B4-BE49-F238E27FC236}">
                <a16:creationId xmlns:a16="http://schemas.microsoft.com/office/drawing/2014/main" id="{08CF2290-DF5A-4748-94C0-7B2E23AD0D9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6" name="Google Shape;24;p9">
            <a:extLst>
              <a:ext uri="{FF2B5EF4-FFF2-40B4-BE49-F238E27FC236}">
                <a16:creationId xmlns:a16="http://schemas.microsoft.com/office/drawing/2014/main" id="{87B87EFC-ECA6-4046-8E5D-7AE18AD0B1E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solidFill>
                  <a:srgbClr val="FFFFFF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8" name="Google Shape;24;p9">
            <a:extLst>
              <a:ext uri="{FF2B5EF4-FFF2-40B4-BE49-F238E27FC236}">
                <a16:creationId xmlns:a16="http://schemas.microsoft.com/office/drawing/2014/main" id="{0AAFC87F-7680-45BD-81E6-9C670AA662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8" name="Google Shape;24;p9">
            <a:extLst>
              <a:ext uri="{FF2B5EF4-FFF2-40B4-BE49-F238E27FC236}">
                <a16:creationId xmlns:a16="http://schemas.microsoft.com/office/drawing/2014/main" id="{7B342469-A1E4-47C0-9011-F5444E2A9B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7" name="Google Shape;24;p9">
            <a:extLst>
              <a:ext uri="{FF2B5EF4-FFF2-40B4-BE49-F238E27FC236}">
                <a16:creationId xmlns:a16="http://schemas.microsoft.com/office/drawing/2014/main" id="{52CA6D3E-FC0A-4471-BAD5-32E8336CCE4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7" name="Google Shape;24;p9">
            <a:extLst>
              <a:ext uri="{FF2B5EF4-FFF2-40B4-BE49-F238E27FC236}">
                <a16:creationId xmlns:a16="http://schemas.microsoft.com/office/drawing/2014/main" id="{13530456-77E5-4171-8D5F-CA422608690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Whit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9;p11">
            <a:extLst>
              <a:ext uri="{FF2B5EF4-FFF2-40B4-BE49-F238E27FC236}">
                <a16:creationId xmlns:a16="http://schemas.microsoft.com/office/drawing/2014/main" id="{40768A1A-FC51-4338-A587-C561DF25E6B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9" name="Google Shape;24;p9">
            <a:extLst>
              <a:ext uri="{FF2B5EF4-FFF2-40B4-BE49-F238E27FC236}">
                <a16:creationId xmlns:a16="http://schemas.microsoft.com/office/drawing/2014/main" id="{DCA07580-117A-46DD-A105-84E59F2552B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Google Shape;91;p10">
            <a:extLst>
              <a:ext uri="{FF2B5EF4-FFF2-40B4-BE49-F238E27FC236}">
                <a16:creationId xmlns:a16="http://schemas.microsoft.com/office/drawing/2014/main" id="{B9278628-99CC-4B7A-810A-14D94D0FC6E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>
                <a:solidFill>
                  <a:schemeClr val="bg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92;p10">
            <a:extLst>
              <a:ext uri="{FF2B5EF4-FFF2-40B4-BE49-F238E27FC236}">
                <a16:creationId xmlns:a16="http://schemas.microsoft.com/office/drawing/2014/main" id="{3D85D5FC-389A-440C-AE73-94C5024D90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bg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7130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D253B6B-7766-4C8C-A98E-57F20FA67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52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932FB11-95F2-4082-BDD6-1A3EE0B4BA73}"/>
              </a:ext>
            </a:extLst>
          </p:cNvPr>
          <p:cNvSpPr txBox="1">
            <a:spLocks/>
          </p:cNvSpPr>
          <p:nvPr userDrawn="1"/>
        </p:nvSpPr>
        <p:spPr>
          <a:xfrm>
            <a:off x="750833" y="6356350"/>
            <a:ext cx="2057400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>
              <a:defRPr/>
            </a:pPr>
            <a:r>
              <a:rPr lang="en-US" sz="1600" b="1" kern="0" err="1">
                <a:solidFill>
                  <a:srgbClr val="0257A1"/>
                </a:solidFill>
              </a:rPr>
              <a:t>DataScience</a:t>
            </a:r>
            <a:r>
              <a:rPr lang="en-US" sz="1600" b="1" kern="0" err="1">
                <a:solidFill>
                  <a:srgbClr val="C00000"/>
                </a:solidFill>
              </a:rPr>
              <a:t>@</a:t>
            </a:r>
            <a:r>
              <a:rPr lang="en-US" sz="1600" b="1" kern="0" err="1">
                <a:solidFill>
                  <a:srgbClr val="0257A1"/>
                </a:solidFill>
              </a:rPr>
              <a:t>SMU</a:t>
            </a:r>
            <a:endParaRPr lang="en-US" sz="1600" b="1" kern="0">
              <a:solidFill>
                <a:srgbClr val="0257A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70945E8-8B0F-4F15-B59E-7A9FAA49E62A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55543" y="6295132"/>
            <a:ext cx="939114" cy="487561"/>
          </a:xfrm>
          <a:prstGeom prst="rect">
            <a:avLst/>
          </a:prstGeom>
        </p:spPr>
      </p:pic>
      <p:sp>
        <p:nvSpPr>
          <p:cNvPr id="13" name="Google Shape;24;p9">
            <a:extLst>
              <a:ext uri="{FF2B5EF4-FFF2-40B4-BE49-F238E27FC236}">
                <a16:creationId xmlns:a16="http://schemas.microsoft.com/office/drawing/2014/main" id="{AF4AFFF8-E306-468D-9A92-DC85BB75E125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91429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2" r:id="rId9"/>
    <p:sldLayoutId id="214748366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FFFFFF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FFFFFF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18" Type="http://schemas.openxmlformats.org/officeDocument/2006/relationships/image" Target="../media/image2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1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4.sv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svg"/><Relationship Id="rId19" Type="http://schemas.openxmlformats.org/officeDocument/2006/relationships/image" Target="../media/image27.pn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lijoj@mail.smu.edu" TargetMode="External"/><Relationship Id="rId2" Type="http://schemas.openxmlformats.org/officeDocument/2006/relationships/hyperlink" Target="mailto:ericab@mail.smu.edu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png"/><Relationship Id="rId4" Type="http://schemas.openxmlformats.org/officeDocument/2006/relationships/hyperlink" Target="mailto:lanil@mail.smu.edu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png"/><Relationship Id="rId15" Type="http://schemas.openxmlformats.org/officeDocument/2006/relationships/image" Target="../media/image2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E6CB-F87D-6A9D-ABB6-08CE5FFFDB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wrap="square" anchor="b">
            <a:normAutofit/>
          </a:bodyPr>
          <a:lstStyle/>
          <a:p>
            <a:r>
              <a:rPr lang="en-US" sz="5100"/>
              <a:t>Leveraging </a:t>
            </a:r>
            <a:r>
              <a:rPr lang="en-US" sz="5100" err="1"/>
              <a:t>GenAI</a:t>
            </a:r>
            <a:r>
              <a:rPr lang="en-US" sz="5100"/>
              <a:t> for Biometric Voice Print Authentication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F12D0B6-C102-9A2A-06FB-A8A2A2BD7E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sz="2800"/>
              <a:t>Lani Lewis, Erica Brooks, Lijo Jacob</a:t>
            </a:r>
          </a:p>
          <a:p>
            <a:r>
              <a:rPr lang="en-US" sz="2000" b="1"/>
              <a:t>Advisors: </a:t>
            </a:r>
            <a:r>
              <a:rPr lang="en-US" sz="2000"/>
              <a:t>Faizan Javed, Gaurav Mittal, Shivam Negi</a:t>
            </a:r>
            <a:br>
              <a:rPr lang="en-US" sz="2400"/>
            </a:br>
            <a:r>
              <a:rPr lang="en-US" sz="2000"/>
              <a:t>SMU Capstone Spring 2025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268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03A703-303A-EC66-1526-4A5DC5ABF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E67936A-B71E-F273-B6F5-E0494C2DA943}"/>
              </a:ext>
            </a:extLst>
          </p:cNvPr>
          <p:cNvSpPr/>
          <p:nvPr/>
        </p:nvSpPr>
        <p:spPr>
          <a:xfrm>
            <a:off x="1497302" y="1005239"/>
            <a:ext cx="9383741" cy="5180325"/>
          </a:xfrm>
          <a:prstGeom prst="rect">
            <a:avLst/>
          </a:prstGeom>
          <a:ln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Web design with solid fill">
            <a:extLst>
              <a:ext uri="{FF2B5EF4-FFF2-40B4-BE49-F238E27FC236}">
                <a16:creationId xmlns:a16="http://schemas.microsoft.com/office/drawing/2014/main" id="{0295445F-B505-F55F-3B73-BA8580CF7D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4651" y="2200554"/>
            <a:ext cx="914400" cy="914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56A366-4882-191B-6EB5-D50194BA3B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0855" y="2321852"/>
            <a:ext cx="816068" cy="6842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96300D-9514-00A1-6B98-8671B83C3E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5778" y="2262596"/>
            <a:ext cx="966828" cy="846973"/>
          </a:xfrm>
          <a:prstGeom prst="rect">
            <a:avLst/>
          </a:prstGeom>
        </p:spPr>
      </p:pic>
      <p:pic>
        <p:nvPicPr>
          <p:cNvPr id="13" name="Graphic 12" descr="Volume with solid fill">
            <a:extLst>
              <a:ext uri="{FF2B5EF4-FFF2-40B4-BE49-F238E27FC236}">
                <a16:creationId xmlns:a16="http://schemas.microsoft.com/office/drawing/2014/main" id="{615D8027-7C10-3545-6F15-710DAF1E4B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18766" y="2331718"/>
            <a:ext cx="684295" cy="684295"/>
          </a:xfrm>
          <a:prstGeom prst="rect">
            <a:avLst/>
          </a:prstGeom>
        </p:spPr>
      </p:pic>
      <p:pic>
        <p:nvPicPr>
          <p:cNvPr id="15" name="Graphic 14" descr="Voice with solid fill">
            <a:extLst>
              <a:ext uri="{FF2B5EF4-FFF2-40B4-BE49-F238E27FC236}">
                <a16:creationId xmlns:a16="http://schemas.microsoft.com/office/drawing/2014/main" id="{313F6271-7283-6B19-1C92-EC4C6B71987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918766" y="2959085"/>
            <a:ext cx="684295" cy="684295"/>
          </a:xfrm>
          <a:prstGeom prst="rect">
            <a:avLst/>
          </a:prstGeom>
        </p:spPr>
      </p:pic>
      <p:pic>
        <p:nvPicPr>
          <p:cNvPr id="17" name="Graphic 16" descr="Database outline">
            <a:extLst>
              <a:ext uri="{FF2B5EF4-FFF2-40B4-BE49-F238E27FC236}">
                <a16:creationId xmlns:a16="http://schemas.microsoft.com/office/drawing/2014/main" id="{145C0911-775A-FFCC-A9A4-E5105A73868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951773" y="1113981"/>
            <a:ext cx="709608" cy="709608"/>
          </a:xfrm>
          <a:prstGeom prst="rect">
            <a:avLst/>
          </a:prstGeom>
        </p:spPr>
      </p:pic>
      <p:pic>
        <p:nvPicPr>
          <p:cNvPr id="21" name="Graphic 20" descr="No sign outline">
            <a:extLst>
              <a:ext uri="{FF2B5EF4-FFF2-40B4-BE49-F238E27FC236}">
                <a16:creationId xmlns:a16="http://schemas.microsoft.com/office/drawing/2014/main" id="{48965A28-50DD-7DFD-BA3C-514AD0ECCC6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532104" y="3650963"/>
            <a:ext cx="698962" cy="698962"/>
          </a:xfrm>
          <a:prstGeom prst="rect">
            <a:avLst/>
          </a:prstGeom>
        </p:spPr>
      </p:pic>
      <p:sp>
        <p:nvSpPr>
          <p:cNvPr id="22" name="Arrow: Right 21">
            <a:extLst>
              <a:ext uri="{FF2B5EF4-FFF2-40B4-BE49-F238E27FC236}">
                <a16:creationId xmlns:a16="http://schemas.microsoft.com/office/drawing/2014/main" id="{2B6867AF-9C4B-5829-F693-E5354A79FC37}"/>
              </a:ext>
            </a:extLst>
          </p:cNvPr>
          <p:cNvSpPr/>
          <p:nvPr/>
        </p:nvSpPr>
        <p:spPr>
          <a:xfrm>
            <a:off x="3027167" y="2571780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BDCF3190-E416-C675-8D1C-F081EEA67D14}"/>
              </a:ext>
            </a:extLst>
          </p:cNvPr>
          <p:cNvSpPr/>
          <p:nvPr/>
        </p:nvSpPr>
        <p:spPr>
          <a:xfrm>
            <a:off x="4382408" y="2569523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B48C52E8-9471-EEB1-7B0E-D4FE8E761AE7}"/>
              </a:ext>
            </a:extLst>
          </p:cNvPr>
          <p:cNvSpPr/>
          <p:nvPr/>
        </p:nvSpPr>
        <p:spPr>
          <a:xfrm rot="5400000">
            <a:off x="3702523" y="3365545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8E4A5C1D-0286-CC17-F9E5-D09E4084A9E6}"/>
              </a:ext>
            </a:extLst>
          </p:cNvPr>
          <p:cNvSpPr/>
          <p:nvPr/>
        </p:nvSpPr>
        <p:spPr>
          <a:xfrm>
            <a:off x="5790519" y="2594912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81777A26-D58C-C854-D327-AB7651DD72FE}"/>
              </a:ext>
            </a:extLst>
          </p:cNvPr>
          <p:cNvSpPr/>
          <p:nvPr/>
        </p:nvSpPr>
        <p:spPr>
          <a:xfrm>
            <a:off x="7226371" y="2569523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80B201-E36C-9257-1DF1-D002F45DB220}"/>
              </a:ext>
            </a:extLst>
          </p:cNvPr>
          <p:cNvSpPr txBox="1"/>
          <p:nvPr/>
        </p:nvSpPr>
        <p:spPr>
          <a:xfrm>
            <a:off x="1988676" y="2950434"/>
            <a:ext cx="992130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User Sign 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129AB3-E4A1-2BC4-D688-4B785508C49E}"/>
              </a:ext>
            </a:extLst>
          </p:cNvPr>
          <p:cNvSpPr txBox="1"/>
          <p:nvPr/>
        </p:nvSpPr>
        <p:spPr>
          <a:xfrm>
            <a:off x="3361790" y="2985137"/>
            <a:ext cx="1032040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Spoof Check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C76ACE-849C-5E7E-B5F6-638855ED9C84}"/>
              </a:ext>
            </a:extLst>
          </p:cNvPr>
          <p:cNvSpPr txBox="1"/>
          <p:nvPr/>
        </p:nvSpPr>
        <p:spPr>
          <a:xfrm>
            <a:off x="3842021" y="3284018"/>
            <a:ext cx="441089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Yes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26C9459-9C0C-16DC-7DEA-F2CC51C3EE1E}"/>
              </a:ext>
            </a:extLst>
          </p:cNvPr>
          <p:cNvSpPr txBox="1"/>
          <p:nvPr/>
        </p:nvSpPr>
        <p:spPr>
          <a:xfrm>
            <a:off x="4310900" y="2365775"/>
            <a:ext cx="405989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No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90762AC-873A-579E-D3E3-011218F981A2}"/>
              </a:ext>
            </a:extLst>
          </p:cNvPr>
          <p:cNvSpPr txBox="1"/>
          <p:nvPr/>
        </p:nvSpPr>
        <p:spPr>
          <a:xfrm>
            <a:off x="4473944" y="4321666"/>
            <a:ext cx="171581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Audio Feature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Extraction -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MFCC, 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Mel </a:t>
            </a:r>
            <a:r>
              <a:rPr lang="en-US" sz="1100" i="0">
                <a:effectLst/>
                <a:latin typeface="Calibri"/>
                <a:ea typeface="Calibri"/>
                <a:cs typeface="Calibri"/>
              </a:rPr>
              <a:t>Spectrogram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Voice to Text Conversion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D7CBE6D-CEB5-F11D-08B5-A4FB53AD7D0C}"/>
              </a:ext>
            </a:extLst>
          </p:cNvPr>
          <p:cNvSpPr txBox="1"/>
          <p:nvPr/>
        </p:nvSpPr>
        <p:spPr>
          <a:xfrm>
            <a:off x="5944092" y="3031909"/>
            <a:ext cx="15894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Vector Embeddings -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MFCC, 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Mel </a:t>
            </a:r>
            <a:r>
              <a:rPr lang="en-US" sz="1100" i="0">
                <a:effectLst/>
                <a:latin typeface="Calibri"/>
                <a:ea typeface="Calibri"/>
                <a:cs typeface="Calibri"/>
              </a:rPr>
              <a:t>Spectrogram</a:t>
            </a:r>
            <a:r>
              <a:rPr lang="en-US" sz="1100">
                <a:latin typeface="Calibri"/>
                <a:ea typeface="Calibri"/>
                <a:cs typeface="Calibri"/>
              </a:rPr>
              <a:t>, 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Audio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DC4B3A7-3E94-AC4C-CB75-EC582D1C4BA6}"/>
              </a:ext>
            </a:extLst>
          </p:cNvPr>
          <p:cNvSpPr txBox="1"/>
          <p:nvPr/>
        </p:nvSpPr>
        <p:spPr>
          <a:xfrm>
            <a:off x="7869184" y="1761687"/>
            <a:ext cx="885062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Vector DB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BE354088-5AB4-9B8A-2048-1BF29B50E160}"/>
              </a:ext>
            </a:extLst>
          </p:cNvPr>
          <p:cNvSpPr/>
          <p:nvPr/>
        </p:nvSpPr>
        <p:spPr>
          <a:xfrm rot="5400000">
            <a:off x="8121073" y="4990790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41" name="Graphic 40" descr="Thumbs up sign with solid fill">
            <a:extLst>
              <a:ext uri="{FF2B5EF4-FFF2-40B4-BE49-F238E27FC236}">
                <a16:creationId xmlns:a16="http://schemas.microsoft.com/office/drawing/2014/main" id="{AE8ACEDD-B9BB-5B33-C334-08F3E5F7972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9357442" y="3618191"/>
            <a:ext cx="584892" cy="584892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9F71607-D81F-0B7F-878E-364B6B545EE2}"/>
              </a:ext>
            </a:extLst>
          </p:cNvPr>
          <p:cNvSpPr txBox="1"/>
          <p:nvPr/>
        </p:nvSpPr>
        <p:spPr>
          <a:xfrm>
            <a:off x="9288314" y="4227756"/>
            <a:ext cx="8523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Sign in Success</a:t>
            </a:r>
          </a:p>
        </p:txBody>
      </p:sp>
      <p:pic>
        <p:nvPicPr>
          <p:cNvPr id="3" name="Graphic 2" descr="Target Audience with solid fill">
            <a:extLst>
              <a:ext uri="{FF2B5EF4-FFF2-40B4-BE49-F238E27FC236}">
                <a16:creationId xmlns:a16="http://schemas.microsoft.com/office/drawing/2014/main" id="{512B9484-CD92-F698-3892-088EF59CA9F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826946" y="2261338"/>
            <a:ext cx="914400" cy="914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8C5B0A-7D7D-92BD-3827-51B41701DBFD}"/>
              </a:ext>
            </a:extLst>
          </p:cNvPr>
          <p:cNvSpPr txBox="1"/>
          <p:nvPr/>
        </p:nvSpPr>
        <p:spPr>
          <a:xfrm>
            <a:off x="7718548" y="2943928"/>
            <a:ext cx="1137506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Vector Search</a:t>
            </a:r>
          </a:p>
        </p:txBody>
      </p:sp>
      <p:sp>
        <p:nvSpPr>
          <p:cNvPr id="5" name="Arrow: Left-Right 4">
            <a:extLst>
              <a:ext uri="{FF2B5EF4-FFF2-40B4-BE49-F238E27FC236}">
                <a16:creationId xmlns:a16="http://schemas.microsoft.com/office/drawing/2014/main" id="{68EB0889-5E8A-1641-0EA1-2068EDEA3F39}"/>
              </a:ext>
            </a:extLst>
          </p:cNvPr>
          <p:cNvSpPr/>
          <p:nvPr/>
        </p:nvSpPr>
        <p:spPr>
          <a:xfrm rot="16200000">
            <a:off x="8139578" y="2106900"/>
            <a:ext cx="331412" cy="164730"/>
          </a:xfrm>
          <a:prstGeom prst="leftRightArrow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B3F57D8-7E55-2E88-1936-7BDA1C9CA6D4}"/>
              </a:ext>
            </a:extLst>
          </p:cNvPr>
          <p:cNvSpPr/>
          <p:nvPr/>
        </p:nvSpPr>
        <p:spPr>
          <a:xfrm>
            <a:off x="4808038" y="2220731"/>
            <a:ext cx="847410" cy="2109864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2C2529-F315-EE0A-7DE2-4FEE0427F73C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982768" y="3637868"/>
            <a:ext cx="590483" cy="5652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A6EDDB-233F-D749-25C1-96C3ACF5EE7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944562" y="3597501"/>
            <a:ext cx="733720" cy="77338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B105C3F-4CE2-C2C5-9CBB-D864FD7F799D}"/>
              </a:ext>
            </a:extLst>
          </p:cNvPr>
          <p:cNvSpPr txBox="1"/>
          <p:nvPr/>
        </p:nvSpPr>
        <p:spPr>
          <a:xfrm>
            <a:off x="7699915" y="4320669"/>
            <a:ext cx="119969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Name, Passphrase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Check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61C34E88-E756-B391-941D-51C993AB1699}"/>
              </a:ext>
            </a:extLst>
          </p:cNvPr>
          <p:cNvSpPr/>
          <p:nvPr/>
        </p:nvSpPr>
        <p:spPr>
          <a:xfrm>
            <a:off x="5741281" y="3906291"/>
            <a:ext cx="1832383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B923CF2-FFEE-30FB-BACA-EECD807B7970}"/>
              </a:ext>
            </a:extLst>
          </p:cNvPr>
          <p:cNvSpPr txBox="1"/>
          <p:nvPr/>
        </p:nvSpPr>
        <p:spPr>
          <a:xfrm>
            <a:off x="7760816" y="5886819"/>
            <a:ext cx="1079964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Sign in Failed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B4E1B17D-A7BC-17DE-B56C-08D9EBF260B0}"/>
              </a:ext>
            </a:extLst>
          </p:cNvPr>
          <p:cNvSpPr/>
          <p:nvPr/>
        </p:nvSpPr>
        <p:spPr>
          <a:xfrm rot="5400000">
            <a:off x="8129134" y="3275582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40" name="Graphic 39" descr="No sign outline">
            <a:extLst>
              <a:ext uri="{FF2B5EF4-FFF2-40B4-BE49-F238E27FC236}">
                <a16:creationId xmlns:a16="http://schemas.microsoft.com/office/drawing/2014/main" id="{2108B67B-CDD8-510C-5EFF-D874C556E67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934331" y="5226140"/>
            <a:ext cx="710873" cy="710873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F34AF794-9FB2-D6C3-21BF-A837B5BEAEE6}"/>
              </a:ext>
            </a:extLst>
          </p:cNvPr>
          <p:cNvSpPr txBox="1"/>
          <p:nvPr/>
        </p:nvSpPr>
        <p:spPr>
          <a:xfrm>
            <a:off x="3336237" y="4397579"/>
            <a:ext cx="1079964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Sign-in Failed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9B14F9-0C87-B0A4-0249-E67E6143FDDB}"/>
              </a:ext>
            </a:extLst>
          </p:cNvPr>
          <p:cNvSpPr txBox="1"/>
          <p:nvPr/>
        </p:nvSpPr>
        <p:spPr>
          <a:xfrm>
            <a:off x="8308631" y="4932863"/>
            <a:ext cx="405989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No</a:t>
            </a:r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9D690B8D-7209-3EF9-D8F9-0EBD7BF91C8C}"/>
              </a:ext>
            </a:extLst>
          </p:cNvPr>
          <p:cNvSpPr/>
          <p:nvPr/>
        </p:nvSpPr>
        <p:spPr>
          <a:xfrm>
            <a:off x="8802406" y="3906971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F1DCB90-0CEE-1204-1F3F-63218430536D}"/>
              </a:ext>
            </a:extLst>
          </p:cNvPr>
          <p:cNvSpPr txBox="1"/>
          <p:nvPr/>
        </p:nvSpPr>
        <p:spPr>
          <a:xfrm>
            <a:off x="8685544" y="3704541"/>
            <a:ext cx="441089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Yes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65920F-854A-9D16-D73F-2571FB0CC9A7}"/>
              </a:ext>
            </a:extLst>
          </p:cNvPr>
          <p:cNvSpPr txBox="1"/>
          <p:nvPr/>
        </p:nvSpPr>
        <p:spPr>
          <a:xfrm>
            <a:off x="3395544" y="288457"/>
            <a:ext cx="540090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>
                <a:solidFill>
                  <a:schemeClr val="bg1"/>
                </a:solidFill>
                <a:latin typeface="Calibri"/>
              </a:rPr>
              <a:t>Sign-In Process</a:t>
            </a:r>
          </a:p>
        </p:txBody>
      </p:sp>
    </p:spTree>
    <p:extLst>
      <p:ext uri="{BB962C8B-B14F-4D97-AF65-F5344CB8AC3E}">
        <p14:creationId xmlns:p14="http://schemas.microsoft.com/office/powerpoint/2010/main" val="283207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9" grpId="0"/>
      <p:bldP spid="30" grpId="0"/>
      <p:bldP spid="31" grpId="0"/>
      <p:bldP spid="32" grpId="0"/>
      <p:bldP spid="33" grpId="0"/>
      <p:bldP spid="36" grpId="0"/>
      <p:bldP spid="37" grpId="0" animBg="1"/>
      <p:bldP spid="43" grpId="0"/>
      <p:bldP spid="4" grpId="0"/>
      <p:bldP spid="5" grpId="0" animBg="1"/>
      <p:bldP spid="6" grpId="0" animBg="1"/>
      <p:bldP spid="20" grpId="0"/>
      <p:bldP spid="27" grpId="0" animBg="1"/>
      <p:bldP spid="34" grpId="0"/>
      <p:bldP spid="35" grpId="0" animBg="1"/>
      <p:bldP spid="42" grpId="0"/>
      <p:bldP spid="44" grpId="0"/>
      <p:bldP spid="45" grpId="0" animBg="1"/>
      <p:bldP spid="4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3D122-DBBA-64F6-6293-A5D7B186C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7091C-4EA6-BA26-E922-F2D2349C0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0595"/>
          </a:xfrm>
        </p:spPr>
        <p:txBody>
          <a:bodyPr wrap="square" anchor="ctr">
            <a:noAutofit/>
          </a:bodyPr>
          <a:lstStyle/>
          <a:p>
            <a:r>
              <a:rPr lang="en-US" sz="880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70A2E7-6920-02E8-CF01-B6C10239A6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208" b="26401"/>
          <a:stretch/>
        </p:blipFill>
        <p:spPr>
          <a:xfrm>
            <a:off x="274729" y="1345720"/>
            <a:ext cx="11642542" cy="481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9296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C579C4-4079-D723-A8CC-DA4146129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F6BCBFD-E994-1D19-C597-57CBFE5588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225329"/>
              </p:ext>
            </p:extLst>
          </p:nvPr>
        </p:nvGraphicFramePr>
        <p:xfrm>
          <a:off x="838200" y="2553417"/>
          <a:ext cx="5028187" cy="233435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13730">
                  <a:extLst>
                    <a:ext uri="{9D8B030D-6E8A-4147-A177-3AD203B41FA5}">
                      <a16:colId xmlns:a16="http://schemas.microsoft.com/office/drawing/2014/main" val="3527771065"/>
                    </a:ext>
                  </a:extLst>
                </a:gridCol>
                <a:gridCol w="2514457">
                  <a:extLst>
                    <a:ext uri="{9D8B030D-6E8A-4147-A177-3AD203B41FA5}">
                      <a16:colId xmlns:a16="http://schemas.microsoft.com/office/drawing/2014/main" val="3577487573"/>
                    </a:ext>
                  </a:extLst>
                </a:gridCol>
              </a:tblGrid>
              <a:tr h="389059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Metric            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Value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2474690"/>
                  </a:ext>
                </a:extLst>
              </a:tr>
              <a:tr h="389059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Best Model (Fold 4) AUC   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1.0000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1696120"/>
                  </a:ext>
                </a:extLst>
              </a:tr>
              <a:tr h="389059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Average Accuracy  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0.9981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0168717"/>
                  </a:ext>
                </a:extLst>
              </a:tr>
              <a:tr h="389059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Average Precision 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0.9996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54994310"/>
                  </a:ext>
                </a:extLst>
              </a:tr>
              <a:tr h="389059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Average Recall    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0.9983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7084209"/>
                  </a:ext>
                </a:extLst>
              </a:tr>
              <a:tr h="389059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Average AUC       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1.0000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9167714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2A27C587-A380-FAAF-43DA-805E47BC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AVS Spoof Results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75B87F4-785A-C656-66E8-AA608A9FD8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906814"/>
              </p:ext>
            </p:extLst>
          </p:nvPr>
        </p:nvGraphicFramePr>
        <p:xfrm>
          <a:off x="6325615" y="2553417"/>
          <a:ext cx="5028185" cy="23343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89509">
                  <a:extLst>
                    <a:ext uri="{9D8B030D-6E8A-4147-A177-3AD203B41FA5}">
                      <a16:colId xmlns:a16="http://schemas.microsoft.com/office/drawing/2014/main" val="808195645"/>
                    </a:ext>
                  </a:extLst>
                </a:gridCol>
                <a:gridCol w="2738676">
                  <a:extLst>
                    <a:ext uri="{9D8B030D-6E8A-4147-A177-3AD203B41FA5}">
                      <a16:colId xmlns:a16="http://schemas.microsoft.com/office/drawing/2014/main" val="4230132558"/>
                    </a:ext>
                  </a:extLst>
                </a:gridCol>
              </a:tblGrid>
              <a:tr h="466871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Metric  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Value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01507679"/>
                  </a:ext>
                </a:extLst>
              </a:tr>
              <a:tr h="466871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Accuracy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0.7073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55614315"/>
                  </a:ext>
                </a:extLst>
              </a:tr>
              <a:tr h="466871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Precision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0.9620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2700461"/>
                  </a:ext>
                </a:extLst>
              </a:tr>
              <a:tr h="466871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Recall  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0.7013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4734071"/>
                  </a:ext>
                </a:extLst>
              </a:tr>
              <a:tr h="466871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AUC         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 0.8048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14156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6578A89-57C7-D473-0109-EFA44C2272F2}"/>
              </a:ext>
            </a:extLst>
          </p:cNvPr>
          <p:cNvSpPr txBox="1"/>
          <p:nvPr/>
        </p:nvSpPr>
        <p:spPr>
          <a:xfrm>
            <a:off x="2249267" y="208759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Trained Model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E25E7A-BE4A-3A2B-4471-13049D2861C8}"/>
              </a:ext>
            </a:extLst>
          </p:cNvPr>
          <p:cNvSpPr txBox="1"/>
          <p:nvPr/>
        </p:nvSpPr>
        <p:spPr>
          <a:xfrm>
            <a:off x="7736680" y="2087592"/>
            <a:ext cx="278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Evaluation Model Results</a:t>
            </a:r>
          </a:p>
        </p:txBody>
      </p:sp>
    </p:spTree>
    <p:extLst>
      <p:ext uri="{BB962C8B-B14F-4D97-AF65-F5344CB8AC3E}">
        <p14:creationId xmlns:p14="http://schemas.microsoft.com/office/powerpoint/2010/main" val="3481165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8465D-CF3E-D62C-4A40-805758E15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C632D0-2CD6-D5AF-FB17-EA968A10C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Vector Embedding Similarity Search Results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D9CED9-A1AF-D2DE-A9C8-D24D86504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038" y="1318933"/>
            <a:ext cx="7669867" cy="495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30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5F2BA-8E5D-E878-FFFE-68487869A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F405269-7FA6-EF25-106B-6111F7A0A4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385094"/>
              </p:ext>
            </p:extLst>
          </p:nvPr>
        </p:nvGraphicFramePr>
        <p:xfrm>
          <a:off x="1671609" y="2617797"/>
          <a:ext cx="8848782" cy="1813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9594">
                  <a:extLst>
                    <a:ext uri="{9D8B030D-6E8A-4147-A177-3AD203B41FA5}">
                      <a16:colId xmlns:a16="http://schemas.microsoft.com/office/drawing/2014/main" val="2595019642"/>
                    </a:ext>
                  </a:extLst>
                </a:gridCol>
                <a:gridCol w="2949594">
                  <a:extLst>
                    <a:ext uri="{9D8B030D-6E8A-4147-A177-3AD203B41FA5}">
                      <a16:colId xmlns:a16="http://schemas.microsoft.com/office/drawing/2014/main" val="2033548529"/>
                    </a:ext>
                  </a:extLst>
                </a:gridCol>
                <a:gridCol w="2949594">
                  <a:extLst>
                    <a:ext uri="{9D8B030D-6E8A-4147-A177-3AD203B41FA5}">
                      <a16:colId xmlns:a16="http://schemas.microsoft.com/office/drawing/2014/main" val="120727625"/>
                    </a:ext>
                  </a:extLst>
                </a:gridCol>
              </a:tblGrid>
              <a:tr h="540802">
                <a:tc>
                  <a:txBody>
                    <a:bodyPr/>
                    <a:lstStyle/>
                    <a:p>
                      <a:pPr marL="0" marR="0" indent="0" algn="ctr"/>
                      <a:r>
                        <a:rPr lang="en-US" sz="3200" b="1">
                          <a:effectLst/>
                          <a:latin typeface="Times"/>
                          <a:ea typeface="PMingLiU"/>
                          <a:cs typeface="Times New Roman"/>
                        </a:rPr>
                        <a:t>METRIC</a:t>
                      </a:r>
                      <a:endParaRPr lang="en-US" sz="4000">
                        <a:effectLst/>
                        <a:latin typeface="Times"/>
                        <a:ea typeface="PMingLiU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/>
                      <a:r>
                        <a:rPr lang="en-US" sz="3200" b="1">
                          <a:effectLst/>
                          <a:latin typeface="Times"/>
                          <a:ea typeface="PMingLiU"/>
                          <a:cs typeface="Times New Roman"/>
                        </a:rPr>
                        <a:t>DATASET</a:t>
                      </a:r>
                      <a:endParaRPr lang="en-US" sz="4000">
                        <a:effectLst/>
                        <a:latin typeface="Times"/>
                        <a:ea typeface="PMingLiU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/>
                      <a:r>
                        <a:rPr lang="en-US" sz="3200" b="1">
                          <a:effectLst/>
                          <a:latin typeface="Times"/>
                          <a:ea typeface="PMingLiU"/>
                          <a:cs typeface="Times New Roman"/>
                        </a:rPr>
                        <a:t>ACCURACY</a:t>
                      </a:r>
                      <a:r>
                        <a:rPr lang="en-US" sz="3200">
                          <a:effectLst/>
                          <a:latin typeface="Times"/>
                          <a:ea typeface="PMingLiU"/>
                          <a:cs typeface="Times New Roman"/>
                        </a:rPr>
                        <a:t> </a:t>
                      </a:r>
                      <a:endParaRPr lang="en-US" sz="4000">
                        <a:effectLst/>
                        <a:latin typeface="Times"/>
                        <a:ea typeface="PMingLiU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17502214"/>
                  </a:ext>
                </a:extLst>
              </a:tr>
              <a:tr h="480811">
                <a:tc>
                  <a:txBody>
                    <a:bodyPr/>
                    <a:lstStyle/>
                    <a:p>
                      <a:pPr marL="0" marR="0" indent="0" algn="ctr"/>
                      <a:r>
                        <a:rPr lang="en-US" sz="2400">
                          <a:effectLst/>
                          <a:latin typeface="Times"/>
                          <a:ea typeface="PMingLiU"/>
                          <a:cs typeface="Times New Roman"/>
                        </a:rPr>
                        <a:t>Spoof Detection</a:t>
                      </a:r>
                      <a:endParaRPr lang="en-US" sz="3200">
                        <a:effectLst/>
                        <a:latin typeface="Times"/>
                        <a:ea typeface="PMingLiU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/>
                      <a:r>
                        <a:rPr lang="en-US" sz="2400">
                          <a:effectLst/>
                          <a:latin typeface="Times"/>
                          <a:ea typeface="PMingLiU"/>
                          <a:cs typeface="Times New Roman"/>
                        </a:rPr>
                        <a:t>Unseen Voice Samples</a:t>
                      </a:r>
                      <a:endParaRPr lang="en-US" sz="3200">
                        <a:effectLst/>
                        <a:latin typeface="Times"/>
                        <a:ea typeface="PMingLiU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/>
                      <a:r>
                        <a:rPr lang="en-US" sz="2400">
                          <a:effectLst/>
                          <a:latin typeface="Times"/>
                          <a:ea typeface="PMingLiU"/>
                          <a:cs typeface="Times New Roman"/>
                        </a:rPr>
                        <a:t>71%</a:t>
                      </a:r>
                      <a:endParaRPr lang="en-US" sz="3200">
                        <a:effectLst/>
                        <a:latin typeface="Times"/>
                        <a:ea typeface="PMingLiU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73512860"/>
                  </a:ext>
                </a:extLst>
              </a:tr>
              <a:tr h="540802">
                <a:tc>
                  <a:txBody>
                    <a:bodyPr/>
                    <a:lstStyle/>
                    <a:p>
                      <a:pPr marL="0" marR="0" indent="0" algn="ctr"/>
                      <a:r>
                        <a:rPr lang="en-US" sz="2400">
                          <a:effectLst/>
                          <a:latin typeface="Times"/>
                          <a:ea typeface="PMingLiU"/>
                          <a:cs typeface="Times New Roman"/>
                        </a:rPr>
                        <a:t>Vector Embedding</a:t>
                      </a:r>
                      <a:endParaRPr lang="en-US" sz="3200">
                        <a:effectLst/>
                        <a:latin typeface="Times"/>
                        <a:ea typeface="PMingLiU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/>
                      <a:r>
                        <a:rPr lang="en-US" sz="2400" err="1">
                          <a:effectLst/>
                          <a:latin typeface="Times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Ravdess</a:t>
                      </a:r>
                      <a:endParaRPr lang="en-US" sz="3200">
                        <a:effectLst/>
                        <a:latin typeface="Times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/>
                      <a:r>
                        <a:rPr lang="en-US" sz="2400">
                          <a:effectLst/>
                          <a:latin typeface="Times"/>
                          <a:ea typeface="PMingLiU"/>
                          <a:cs typeface="Times New Roman"/>
                        </a:rPr>
                        <a:t>55%</a:t>
                      </a:r>
                      <a:endParaRPr lang="en-US" sz="3200">
                        <a:effectLst/>
                        <a:latin typeface="Times"/>
                        <a:ea typeface="PMingLiU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8803858"/>
                  </a:ext>
                </a:extLst>
              </a:tr>
            </a:tbl>
          </a:graphicData>
        </a:graphic>
      </p:graphicFrame>
      <p:sp>
        <p:nvSpPr>
          <p:cNvPr id="14" name="Title 13">
            <a:extLst>
              <a:ext uri="{FF2B5EF4-FFF2-40B4-BE49-F238E27FC236}">
                <a16:creationId xmlns:a16="http://schemas.microsoft.com/office/drawing/2014/main" id="{81BA27AF-4131-1FF5-8284-01733D59D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Overall Results</a:t>
            </a:r>
          </a:p>
        </p:txBody>
      </p:sp>
    </p:spTree>
    <p:extLst>
      <p:ext uri="{BB962C8B-B14F-4D97-AF65-F5344CB8AC3E}">
        <p14:creationId xmlns:p14="http://schemas.microsoft.com/office/powerpoint/2010/main" val="1527477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3D122-DBBA-64F6-6293-A5D7B186C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7091C-4EA6-BA26-E922-F2D2349C0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0595"/>
          </a:xfrm>
        </p:spPr>
        <p:txBody>
          <a:bodyPr wrap="square" anchor="ctr">
            <a:noAutofit/>
          </a:bodyPr>
          <a:lstStyle/>
          <a:p>
            <a:r>
              <a:rPr lang="en-US" sz="8800"/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70A2E7-6920-02E8-CF01-B6C10239A6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208" b="26401"/>
          <a:stretch/>
        </p:blipFill>
        <p:spPr>
          <a:xfrm>
            <a:off x="274729" y="1345720"/>
            <a:ext cx="11642542" cy="481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9498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AA4D9-796E-C03D-B0B9-536DB1863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A4899E3-7160-1608-F669-615E3BE9A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52AAD9-5453-FE0A-F32D-C4C649A858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Stronger Encryption </a:t>
            </a:r>
          </a:p>
          <a:p>
            <a:endParaRPr lang="en-US"/>
          </a:p>
          <a:p>
            <a:r>
              <a:rPr lang="en-US"/>
              <a:t>Improve Accuracy</a:t>
            </a:r>
          </a:p>
          <a:p>
            <a:endParaRPr lang="en-US"/>
          </a:p>
          <a:p>
            <a:r>
              <a:rPr lang="en-US"/>
              <a:t>Improve Accessibility</a:t>
            </a:r>
          </a:p>
          <a:p>
            <a:pPr marL="114300" indent="0">
              <a:buNone/>
            </a:pPr>
            <a:endParaRPr lang="en-US"/>
          </a:p>
          <a:p>
            <a:r>
              <a:rPr lang="en-US"/>
              <a:t>Use a Diverse Dataset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E12369-ED0A-4342-D16D-F4E539303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4767" y="1690688"/>
            <a:ext cx="884420" cy="8844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4C2A53-8A72-36DD-9CCF-E87B7C640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4767" y="2666247"/>
            <a:ext cx="884421" cy="8844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35AE59-97AC-6550-F3CF-F80CB41153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4767" y="3654552"/>
            <a:ext cx="884421" cy="8844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D11831-B3CC-B5DA-D0CE-97D12B0930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4768" y="4605363"/>
            <a:ext cx="884420" cy="88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195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3D122-DBBA-64F6-6293-A5D7B186C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7091C-4EA6-BA26-E922-F2D2349C0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2624137"/>
            <a:ext cx="3932237" cy="1600200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sz="4800"/>
              <a:t>Come See A Live Demo!!!!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70A2E7-6920-02E8-CF01-B6C10239A6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423" r="3" b="7619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19504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66D93-0FA8-518F-F407-AD47EF03E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26AF1-AFDD-E2BC-218E-D495EDFF5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0595"/>
          </a:xfrm>
        </p:spPr>
        <p:txBody>
          <a:bodyPr wrap="square" anchor="ctr">
            <a:noAutofit/>
          </a:bodyPr>
          <a:lstStyle/>
          <a:p>
            <a:r>
              <a:rPr lang="en-US" sz="8800"/>
              <a:t>Questions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102FD4-80F9-B1B0-6C97-21A9A8207A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2208" b="26401"/>
          <a:stretch/>
        </p:blipFill>
        <p:spPr>
          <a:xfrm>
            <a:off x="274729" y="1345720"/>
            <a:ext cx="11642542" cy="481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7595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CE005-5A3E-47D4-AC29-DDCB69F8A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D52FD-2AE5-F4C5-F4AB-DA7319986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0595"/>
          </a:xfrm>
        </p:spPr>
        <p:txBody>
          <a:bodyPr wrap="square" anchor="ctr">
            <a:noAutofit/>
          </a:bodyPr>
          <a:lstStyle/>
          <a:p>
            <a:r>
              <a:rPr lang="en-US" sz="8800"/>
              <a:t>Appendix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D7117-00EB-E3C4-4A04-AAA5344EA3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208" b="26401"/>
          <a:stretch/>
        </p:blipFill>
        <p:spPr>
          <a:xfrm>
            <a:off x="274729" y="1345720"/>
            <a:ext cx="11642542" cy="481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9599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3D122-DBBA-64F6-6293-A5D7B186C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7091C-4EA6-BA26-E922-F2D2349C0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0595"/>
          </a:xfrm>
        </p:spPr>
        <p:txBody>
          <a:bodyPr wrap="square" anchor="ctr">
            <a:noAutofit/>
          </a:bodyPr>
          <a:lstStyle/>
          <a:p>
            <a:r>
              <a:rPr lang="en-US" sz="8800"/>
              <a:t>Why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70A2E7-6920-02E8-CF01-B6C10239A6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208" b="26401"/>
          <a:stretch/>
        </p:blipFill>
        <p:spPr>
          <a:xfrm>
            <a:off x="274729" y="1345720"/>
            <a:ext cx="11642542" cy="481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3247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39843-9193-D197-1689-9F69A7766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74D3B2-E1DA-77C7-9E39-1472BAE904C0}"/>
              </a:ext>
            </a:extLst>
          </p:cNvPr>
          <p:cNvSpPr txBox="1"/>
          <p:nvPr/>
        </p:nvSpPr>
        <p:spPr>
          <a:xfrm>
            <a:off x="1237293" y="555323"/>
            <a:ext cx="971741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Audio Biases</a:t>
            </a: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448D762-60C7-51A3-54DB-7D9403B640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053801"/>
              </p:ext>
            </p:extLst>
          </p:nvPr>
        </p:nvGraphicFramePr>
        <p:xfrm>
          <a:off x="2032000" y="1621540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8329776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588027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687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/>
                        <a:t>Voxceleb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/>
                        <a:t>Video Files, No Audio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067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/>
                        <a:t>Ravdess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/>
                        <a:t>Short Audio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872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AVS Spoof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/>
                        <a:t>Large Dataset, Hard to manage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156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8169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CB122-88E6-1FAD-F730-BB8519B43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BE9B50A-9293-897E-795A-1779A9C6F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751" y="3532186"/>
            <a:ext cx="617363" cy="691447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DAEDB743-1BF1-4335-B10A-5E50C6738A1C}"/>
              </a:ext>
            </a:extLst>
          </p:cNvPr>
          <p:cNvSpPr/>
          <p:nvPr/>
        </p:nvSpPr>
        <p:spPr>
          <a:xfrm>
            <a:off x="3445403" y="3220448"/>
            <a:ext cx="1231141" cy="12037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Input: 200n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CB60864-DF47-D62B-21EE-E1308C913E7A}"/>
              </a:ext>
            </a:extLst>
          </p:cNvPr>
          <p:cNvSpPr/>
          <p:nvPr/>
        </p:nvSpPr>
        <p:spPr>
          <a:xfrm>
            <a:off x="4861827" y="2526745"/>
            <a:ext cx="885645" cy="85077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/>
              <a:t> </a:t>
            </a:r>
          </a:p>
          <a:p>
            <a:pPr algn="ctr"/>
            <a:endParaRPr lang="en-US" sz="1050"/>
          </a:p>
          <a:p>
            <a:pPr algn="ctr"/>
            <a:r>
              <a:rPr lang="en-US" sz="1050"/>
              <a:t>128n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0183815-44BD-8009-5D8F-86401C739936}"/>
              </a:ext>
            </a:extLst>
          </p:cNvPr>
          <p:cNvSpPr/>
          <p:nvPr/>
        </p:nvSpPr>
        <p:spPr>
          <a:xfrm>
            <a:off x="4809394" y="4378300"/>
            <a:ext cx="885645" cy="85077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  <a:p>
            <a:pPr algn="ctr"/>
            <a:endParaRPr lang="en-US" sz="1050"/>
          </a:p>
          <a:p>
            <a:pPr algn="ctr"/>
            <a:r>
              <a:rPr lang="en-US" sz="1050"/>
              <a:t>64n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B48F5D8-3508-58A0-A729-6278A5BF8CDE}"/>
              </a:ext>
            </a:extLst>
          </p:cNvPr>
          <p:cNvSpPr/>
          <p:nvPr/>
        </p:nvSpPr>
        <p:spPr>
          <a:xfrm>
            <a:off x="3089203" y="1880561"/>
            <a:ext cx="4399471" cy="4106174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04B467-4BF6-F3E5-792E-AE8138EFFF8A}"/>
              </a:ext>
            </a:extLst>
          </p:cNvPr>
          <p:cNvSpPr txBox="1"/>
          <p:nvPr/>
        </p:nvSpPr>
        <p:spPr>
          <a:xfrm>
            <a:off x="4652821" y="1390898"/>
            <a:ext cx="1143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accent1"/>
                </a:solidFill>
              </a:rPr>
              <a:t>5 </a:t>
            </a:r>
            <a:r>
              <a:rPr lang="en-US" sz="2400" err="1">
                <a:solidFill>
                  <a:schemeClr val="accent1"/>
                </a:solidFill>
              </a:rPr>
              <a:t>Kfold</a:t>
            </a:r>
            <a:endParaRPr lang="en-US" sz="2400">
              <a:solidFill>
                <a:schemeClr val="accent1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BEEA191-E956-197F-C872-937F30134418}"/>
              </a:ext>
            </a:extLst>
          </p:cNvPr>
          <p:cNvCxnSpPr>
            <a:cxnSpLocks/>
            <a:stCxn id="22" idx="7"/>
            <a:endCxn id="24" idx="2"/>
          </p:cNvCxnSpPr>
          <p:nvPr/>
        </p:nvCxnSpPr>
        <p:spPr>
          <a:xfrm flipV="1">
            <a:off x="4496248" y="2952132"/>
            <a:ext cx="365579" cy="444605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55872C7-8055-F481-9A33-8C6B7C377806}"/>
              </a:ext>
            </a:extLst>
          </p:cNvPr>
          <p:cNvCxnSpPr>
            <a:cxnSpLocks/>
            <a:stCxn id="22" idx="5"/>
            <a:endCxn id="25" idx="2"/>
          </p:cNvCxnSpPr>
          <p:nvPr/>
        </p:nvCxnSpPr>
        <p:spPr>
          <a:xfrm>
            <a:off x="4496248" y="4247937"/>
            <a:ext cx="313146" cy="555750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4913803-0FDE-5CF5-2B47-AE912784FB94}"/>
              </a:ext>
            </a:extLst>
          </p:cNvPr>
          <p:cNvCxnSpPr>
            <a:cxnSpLocks/>
            <a:stCxn id="25" idx="6"/>
          </p:cNvCxnSpPr>
          <p:nvPr/>
        </p:nvCxnSpPr>
        <p:spPr>
          <a:xfrm flipV="1">
            <a:off x="5695039" y="4424225"/>
            <a:ext cx="855171" cy="379462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F8F1C45-E9D3-557D-4B5A-BA13DBAF8978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747472" y="2952132"/>
            <a:ext cx="665698" cy="205970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F14A571-FAF1-8895-F0A6-806E0E36D2AC}"/>
              </a:ext>
            </a:extLst>
          </p:cNvPr>
          <p:cNvSpPr txBox="1"/>
          <p:nvPr/>
        </p:nvSpPr>
        <p:spPr>
          <a:xfrm>
            <a:off x="8124349" y="357013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Best Results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3C4955-3999-EAE0-7A91-BDD891A9D846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7152098" y="3770187"/>
            <a:ext cx="972251" cy="52150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" name="Connector: Curved 44">
            <a:extLst>
              <a:ext uri="{FF2B5EF4-FFF2-40B4-BE49-F238E27FC236}">
                <a16:creationId xmlns:a16="http://schemas.microsoft.com/office/drawing/2014/main" id="{C78B80A1-2F53-CBFD-9EFA-2972EE94BC97}"/>
              </a:ext>
            </a:extLst>
          </p:cNvPr>
          <p:cNvCxnSpPr>
            <a:cxnSpLocks/>
            <a:stCxn id="22" idx="0"/>
          </p:cNvCxnSpPr>
          <p:nvPr/>
        </p:nvCxnSpPr>
        <p:spPr>
          <a:xfrm rot="5400000" flipH="1" flipV="1">
            <a:off x="5305592" y="1975830"/>
            <a:ext cx="12700" cy="2489236"/>
          </a:xfrm>
          <a:prstGeom prst="curvedConnector3">
            <a:avLst>
              <a:gd name="adj1" fmla="val 9000000"/>
            </a:avLst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Connector: Curved 59">
            <a:extLst>
              <a:ext uri="{FF2B5EF4-FFF2-40B4-BE49-F238E27FC236}">
                <a16:creationId xmlns:a16="http://schemas.microsoft.com/office/drawing/2014/main" id="{18AD3851-4E9D-0B9C-DE50-A9540DA6690F}"/>
              </a:ext>
            </a:extLst>
          </p:cNvPr>
          <p:cNvCxnSpPr>
            <a:cxnSpLocks/>
            <a:endCxn id="22" idx="3"/>
          </p:cNvCxnSpPr>
          <p:nvPr/>
        </p:nvCxnSpPr>
        <p:spPr>
          <a:xfrm rot="5400000" flipH="1">
            <a:off x="4999811" y="2873826"/>
            <a:ext cx="176288" cy="2924511"/>
          </a:xfrm>
          <a:prstGeom prst="curvedConnector3">
            <a:avLst>
              <a:gd name="adj1" fmla="val -736453"/>
            </a:avLst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6376CD1A-B931-88C6-8070-BF1435CB0299}"/>
              </a:ext>
            </a:extLst>
          </p:cNvPr>
          <p:cNvSpPr/>
          <p:nvPr/>
        </p:nvSpPr>
        <p:spPr>
          <a:xfrm>
            <a:off x="5990129" y="3241177"/>
            <a:ext cx="1109536" cy="110142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5B99201-170D-9489-EE4B-C11AD989C1D1}"/>
              </a:ext>
            </a:extLst>
          </p:cNvPr>
          <p:cNvCxnSpPr>
            <a:cxnSpLocks/>
          </p:cNvCxnSpPr>
          <p:nvPr/>
        </p:nvCxnSpPr>
        <p:spPr>
          <a:xfrm flipV="1">
            <a:off x="6078313" y="3791887"/>
            <a:ext cx="958722" cy="304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32337E7-44E0-65C9-E2B3-2021EF6DE69D}"/>
              </a:ext>
            </a:extLst>
          </p:cNvPr>
          <p:cNvSpPr txBox="1"/>
          <p:nvPr/>
        </p:nvSpPr>
        <p:spPr>
          <a:xfrm>
            <a:off x="6325546" y="3278106"/>
            <a:ext cx="4411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tx1"/>
                </a:solidFill>
              </a:rPr>
              <a:t>∑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DE11DD-25D5-F004-F45C-83641A1E315F}"/>
              </a:ext>
            </a:extLst>
          </p:cNvPr>
          <p:cNvSpPr txBox="1"/>
          <p:nvPr/>
        </p:nvSpPr>
        <p:spPr>
          <a:xfrm>
            <a:off x="6204540" y="3737228"/>
            <a:ext cx="7040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tx1"/>
                </a:solidFill>
              </a:rPr>
              <a:t>sig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1E03005-03DB-3D26-B6EA-0FCC7E829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AVS TensorFlow Spoof Detection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86F1A3-2388-F23F-CA02-943FAFC6F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2840" y="2692738"/>
            <a:ext cx="284187" cy="2841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6A9F93-6C4F-60F8-5F62-1109EC07D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1121" y="4556282"/>
            <a:ext cx="281911" cy="28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224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B40EB-AE7D-6EE4-50EA-2AA343BE6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und system&#10;&#10;AI-generated content may be incorrect.">
            <a:extLst>
              <a:ext uri="{FF2B5EF4-FFF2-40B4-BE49-F238E27FC236}">
                <a16:creationId xmlns:a16="http://schemas.microsoft.com/office/drawing/2014/main" id="{C0224581-D8E8-5DA8-A0AD-1EA0DFEDD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001" y="1387491"/>
            <a:ext cx="5795997" cy="52930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52FC11-124F-37EC-9C46-5A2CFA59C8EA}"/>
              </a:ext>
            </a:extLst>
          </p:cNvPr>
          <p:cNvSpPr txBox="1"/>
          <p:nvPr/>
        </p:nvSpPr>
        <p:spPr>
          <a:xfrm>
            <a:off x="1240774" y="555323"/>
            <a:ext cx="971741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Mel-Frequency Cepstral Coefficient (MFCC)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601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5A29F-21F8-300F-0B6B-331FF14A1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BE9FE7-5331-46DA-6436-2EB640FED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7768" y="1201654"/>
            <a:ext cx="6136464" cy="54993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FA1F09-4D88-1C12-5437-1065E22BB944}"/>
              </a:ext>
            </a:extLst>
          </p:cNvPr>
          <p:cNvSpPr txBox="1"/>
          <p:nvPr/>
        </p:nvSpPr>
        <p:spPr>
          <a:xfrm>
            <a:off x="1240774" y="555323"/>
            <a:ext cx="971741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Mel-Frequency Spectral Coefficients (MFSC)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964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0D8BB-6C31-9351-C82A-DABFAAE04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wrap="square" anchor="ctr">
            <a:normAutofit/>
          </a:bodyPr>
          <a:lstStyle/>
          <a:p>
            <a:r>
              <a:rPr lang="en-US"/>
              <a:t>Group Members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690C4-D9B8-717D-6311-AC2D0DF82207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8200" y="1881188"/>
            <a:ext cx="5067300" cy="4352544"/>
          </a:xfrm>
        </p:spPr>
        <p:txBody>
          <a:bodyPr anchor="t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b="0" i="0" u="none" strike="noStrike" cap="none">
                <a:solidFill>
                  <a:srgbClr val="FFFFFF"/>
                </a:solidFill>
              </a:rPr>
              <a:t>•Brooks, Erica - </a:t>
            </a:r>
            <a:r>
              <a:rPr lang="en-US" b="0" i="0" u="none" strike="noStrike" cap="none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ericab@mail.smu.edu</a:t>
            </a:r>
            <a:r>
              <a:rPr lang="en-US" b="0" i="0" u="none" strike="noStrike" cap="none">
                <a:solidFill>
                  <a:srgbClr val="0070C0"/>
                </a:solidFill>
              </a:rPr>
              <a:t> </a:t>
            </a:r>
          </a:p>
          <a:p>
            <a:pPr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b="0" i="0" u="none" strike="noStrike" cap="none">
                <a:solidFill>
                  <a:srgbClr val="FFFFFF"/>
                </a:solidFill>
              </a:rPr>
              <a:t>•Jacob, </a:t>
            </a:r>
            <a:r>
              <a:rPr lang="en-US" b="0" i="0" u="none" strike="noStrike" cap="none" err="1">
                <a:solidFill>
                  <a:srgbClr val="FFFFFF"/>
                </a:solidFill>
              </a:rPr>
              <a:t>Lijo</a:t>
            </a:r>
            <a:r>
              <a:rPr lang="en-US" b="0" i="0" u="none" strike="noStrike" cap="none">
                <a:solidFill>
                  <a:srgbClr val="FFFFFF"/>
                </a:solidFill>
              </a:rPr>
              <a:t> - </a:t>
            </a:r>
            <a:r>
              <a:rPr lang="en-US" b="0" i="0" u="none" strike="noStrike" cap="none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lijoj@mail.smu.edu</a:t>
            </a:r>
            <a:endParaRPr lang="en-US" b="0" i="0" u="none" strike="noStrike" cap="none">
              <a:solidFill>
                <a:srgbClr val="0070C0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b="0" i="0" u="none" strike="noStrike" cap="none">
                <a:solidFill>
                  <a:srgbClr val="FFFFFF"/>
                </a:solidFill>
              </a:rPr>
              <a:t>•Lewis, Lani - </a:t>
            </a:r>
            <a:r>
              <a:rPr lang="en-US" b="0" i="0" u="none" strike="noStrike" cap="none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lanil@mail.smu.edu</a:t>
            </a:r>
            <a:endParaRPr lang="en-US" b="0" i="0" u="none" strike="noStrike" cap="none">
              <a:solidFill>
                <a:srgbClr val="0070C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188786-B703-47EF-9FE3-74A8A9570E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0" y="1690688"/>
            <a:ext cx="5067300" cy="447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452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8BCFA-7E6E-D1CF-C3F0-23B5A359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wrap="square" anchor="ctr">
            <a:normAutofit/>
          </a:bodyPr>
          <a:lstStyle/>
          <a:p>
            <a:r>
              <a:rPr lang="en-US"/>
              <a:t>Advisors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56A352-DFD5-1FCC-5D74-0EE13F8615E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8200" y="1881188"/>
            <a:ext cx="5067300" cy="4352544"/>
          </a:xfrm>
        </p:spPr>
        <p:txBody>
          <a:bodyPr anchor="t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2600" b="0" i="0" u="none" strike="noStrike" cap="none">
                <a:solidFill>
                  <a:srgbClr val="FFFFFF"/>
                </a:solidFill>
              </a:rPr>
              <a:t>•Negi, Shivam - </a:t>
            </a:r>
            <a:r>
              <a:rPr lang="en-US" sz="2600" b="0" i="0" u="none" strike="noStrike" cap="none">
                <a:solidFill>
                  <a:srgbClr val="0070C0"/>
                </a:solidFill>
              </a:rPr>
              <a:t>Industry veteran overseeing </a:t>
            </a:r>
            <a:r>
              <a:rPr lang="en-US" sz="2600" b="0" i="0" u="none" strike="noStrike" cap="none" err="1">
                <a:solidFill>
                  <a:srgbClr val="0070C0"/>
                </a:solidFill>
              </a:rPr>
              <a:t>GenAI</a:t>
            </a:r>
            <a:r>
              <a:rPr lang="en-US" sz="2600" b="0" i="0" u="none" strike="noStrike" cap="none">
                <a:solidFill>
                  <a:srgbClr val="0070C0"/>
                </a:solidFill>
              </a:rPr>
              <a:t> teams at Walmart.</a:t>
            </a:r>
          </a:p>
          <a:p>
            <a:pPr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2600" b="0" i="0" u="none" strike="noStrike" cap="none">
                <a:solidFill>
                  <a:srgbClr val="FFFFFF"/>
                </a:solidFill>
              </a:rPr>
              <a:t>•Mittal, Gaurav - </a:t>
            </a:r>
            <a:r>
              <a:rPr lang="en-US" sz="2600" b="0" i="0" u="none" strike="noStrike" cap="none">
                <a:solidFill>
                  <a:srgbClr val="0070C0"/>
                </a:solidFill>
              </a:rPr>
              <a:t>Expert in the security and vulnerability management teams at Zoom Video Communications.</a:t>
            </a:r>
          </a:p>
          <a:p>
            <a:pPr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sz="2600" b="0" i="0" u="none" strike="noStrike" cap="none">
                <a:solidFill>
                  <a:srgbClr val="FFFFFF"/>
                </a:solidFill>
              </a:rPr>
              <a:t>•Javed, Faizan – </a:t>
            </a:r>
            <a:r>
              <a:rPr lang="en-US" sz="2600" b="0" i="0" u="none" strike="noStrike" cap="none">
                <a:solidFill>
                  <a:srgbClr val="0070C0"/>
                </a:solidFill>
              </a:rPr>
              <a:t>NLP Professor, and Sr. Dir - Chief Data Science at Kaiser Permanent</a:t>
            </a:r>
          </a:p>
        </p:txBody>
      </p:sp>
      <p:pic>
        <p:nvPicPr>
          <p:cNvPr id="5" name="Picture 4" descr="A person holding a phone with a glowing sound waves coming out of it&#10;&#10;Description automatically generated">
            <a:extLst>
              <a:ext uri="{FF2B5EF4-FFF2-40B4-BE49-F238E27FC236}">
                <a16:creationId xmlns:a16="http://schemas.microsoft.com/office/drawing/2014/main" id="{C09B9B04-B4C0-273A-7319-4FC28C508B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79" r="-2" b="7525"/>
          <a:stretch/>
        </p:blipFill>
        <p:spPr>
          <a:xfrm>
            <a:off x="6286500" y="1881188"/>
            <a:ext cx="5067300" cy="43525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6802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63FC5-B6F3-8757-6464-0157160C0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Past &amp; Future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607324-5A10-E3E8-531C-163F23945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783" y="1395991"/>
            <a:ext cx="7738434" cy="491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1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5B2AE-955A-F0AC-3987-C96666AF4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Inclusive | Personalized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CF8F20-0B14-8039-4E20-5DF3FC473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92966"/>
            <a:ext cx="4484915" cy="44849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33D9FE-D43D-7059-FDE4-2CEB9B922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885" y="1792965"/>
            <a:ext cx="4484915" cy="448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5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3D122-DBBA-64F6-6293-A5D7B186C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7091C-4EA6-BA26-E922-F2D2349C0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0595"/>
          </a:xfrm>
        </p:spPr>
        <p:txBody>
          <a:bodyPr wrap="square" anchor="ctr">
            <a:noAutofit/>
          </a:bodyPr>
          <a:lstStyle/>
          <a:p>
            <a:r>
              <a:rPr lang="en-US" sz="8800"/>
              <a:t>How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70A2E7-6920-02E8-CF01-B6C10239A6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208" b="26401"/>
          <a:stretch/>
        </p:blipFill>
        <p:spPr>
          <a:xfrm>
            <a:off x="274729" y="1345720"/>
            <a:ext cx="11642542" cy="481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0167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ign-up process&#10;&#10;AI-generated content may be incorrect.">
            <a:extLst>
              <a:ext uri="{FF2B5EF4-FFF2-40B4-BE49-F238E27FC236}">
                <a16:creationId xmlns:a16="http://schemas.microsoft.com/office/drawing/2014/main" id="{BE5D2A11-BFFC-F3EA-5598-BFD6A8F67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2481" y="1376465"/>
            <a:ext cx="4560868" cy="53034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26A361-0D80-4E59-E564-CEEFECE1B351}"/>
              </a:ext>
            </a:extLst>
          </p:cNvPr>
          <p:cNvSpPr txBox="1"/>
          <p:nvPr/>
        </p:nvSpPr>
        <p:spPr>
          <a:xfrm>
            <a:off x="692006" y="730134"/>
            <a:ext cx="540090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High Level Overview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349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49E64-1CFE-0C5E-8B44-879CB0358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EF502-548B-53A3-E824-B960A82D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Frontend User Interface: </a:t>
            </a:r>
            <a:r>
              <a:rPr lang="en-US" sz="4000"/>
              <a:t>Sign-Up Process</a:t>
            </a:r>
            <a:endParaRPr lang="en-US"/>
          </a:p>
        </p:txBody>
      </p:sp>
      <p:pic>
        <p:nvPicPr>
          <p:cNvPr id="10" name="Picture 9" descr="A screen shot of a sign up form&#10;&#10;AI-generated content may be incorrect.">
            <a:extLst>
              <a:ext uri="{FF2B5EF4-FFF2-40B4-BE49-F238E27FC236}">
                <a16:creationId xmlns:a16="http://schemas.microsoft.com/office/drawing/2014/main" id="{B91545CF-DD75-CE3E-28BF-EF3DCAAB1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360" y="1460805"/>
            <a:ext cx="4155760" cy="4726823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237C6C2-2583-F76D-7FE5-893153C21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579" y="1456944"/>
            <a:ext cx="4395292" cy="473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6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BD547-E626-8979-7372-73251FBAD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5015-1D8B-F912-CFEB-A10CFEF89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Frontend User Interface: </a:t>
            </a:r>
            <a:r>
              <a:rPr lang="en-US" sz="4000"/>
              <a:t>Sign-In Process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682D8A-F244-67B0-12BF-51EADE3BD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640" y="1361340"/>
            <a:ext cx="4702074" cy="4767210"/>
          </a:xfrm>
          <a:prstGeom prst="rect">
            <a:avLst/>
          </a:prstGeom>
        </p:spPr>
      </p:pic>
      <p:pic>
        <p:nvPicPr>
          <p:cNvPr id="5" name="Picture 4" descr="A screenshot of a sign out&#10;&#10;AI-generated content may be incorrect.">
            <a:extLst>
              <a:ext uri="{FF2B5EF4-FFF2-40B4-BE49-F238E27FC236}">
                <a16:creationId xmlns:a16="http://schemas.microsoft.com/office/drawing/2014/main" id="{0F64EECB-12E6-5AEF-34C1-387045C6B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7168" y="1361812"/>
            <a:ext cx="4778917" cy="477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601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05B362-D389-C4B2-4A24-9395D0102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E0353A2-BE24-9E5C-F3B6-E3B3A79CED34}"/>
              </a:ext>
            </a:extLst>
          </p:cNvPr>
          <p:cNvSpPr/>
          <p:nvPr/>
        </p:nvSpPr>
        <p:spPr>
          <a:xfrm>
            <a:off x="2296860" y="1572490"/>
            <a:ext cx="7954567" cy="3990109"/>
          </a:xfrm>
          <a:prstGeom prst="rect">
            <a:avLst/>
          </a:prstGeom>
          <a:ln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Web design with solid fill">
            <a:extLst>
              <a:ext uri="{FF2B5EF4-FFF2-40B4-BE49-F238E27FC236}">
                <a16:creationId xmlns:a16="http://schemas.microsoft.com/office/drawing/2014/main" id="{E2B2C9B3-0715-332F-A21B-D0F95CBBD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60801" y="2356948"/>
            <a:ext cx="914400" cy="914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829405-C6B6-CDF0-6A5D-9E4027DA2D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400" y="2451828"/>
            <a:ext cx="816068" cy="6842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5BF79E-5CC5-68CA-9A3E-097055D19F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447" y="2424280"/>
            <a:ext cx="966828" cy="846973"/>
          </a:xfrm>
          <a:prstGeom prst="rect">
            <a:avLst/>
          </a:prstGeom>
        </p:spPr>
      </p:pic>
      <p:pic>
        <p:nvPicPr>
          <p:cNvPr id="13" name="Graphic 12" descr="Volume with solid fill">
            <a:extLst>
              <a:ext uri="{FF2B5EF4-FFF2-40B4-BE49-F238E27FC236}">
                <a16:creationId xmlns:a16="http://schemas.microsoft.com/office/drawing/2014/main" id="{DCA97B8A-4C7D-9E4D-18D8-1304C4674B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34354" y="2336776"/>
            <a:ext cx="684295" cy="684295"/>
          </a:xfrm>
          <a:prstGeom prst="rect">
            <a:avLst/>
          </a:prstGeom>
        </p:spPr>
      </p:pic>
      <p:pic>
        <p:nvPicPr>
          <p:cNvPr id="15" name="Graphic 14" descr="Voice with solid fill">
            <a:extLst>
              <a:ext uri="{FF2B5EF4-FFF2-40B4-BE49-F238E27FC236}">
                <a16:creationId xmlns:a16="http://schemas.microsoft.com/office/drawing/2014/main" id="{5E380AE5-DD7F-FE44-C128-B6114411EC8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34354" y="3071723"/>
            <a:ext cx="684295" cy="684295"/>
          </a:xfrm>
          <a:prstGeom prst="rect">
            <a:avLst/>
          </a:prstGeom>
        </p:spPr>
      </p:pic>
      <p:pic>
        <p:nvPicPr>
          <p:cNvPr id="17" name="Graphic 16" descr="Database outline">
            <a:extLst>
              <a:ext uri="{FF2B5EF4-FFF2-40B4-BE49-F238E27FC236}">
                <a16:creationId xmlns:a16="http://schemas.microsoft.com/office/drawing/2014/main" id="{E937B804-72AB-9E39-BC34-A0A2A9140F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73004" y="2303061"/>
            <a:ext cx="914400" cy="914400"/>
          </a:xfrm>
          <a:prstGeom prst="rect">
            <a:avLst/>
          </a:prstGeom>
        </p:spPr>
      </p:pic>
      <p:pic>
        <p:nvPicPr>
          <p:cNvPr id="21" name="Graphic 20" descr="No sign outline">
            <a:extLst>
              <a:ext uri="{FF2B5EF4-FFF2-40B4-BE49-F238E27FC236}">
                <a16:creationId xmlns:a16="http://schemas.microsoft.com/office/drawing/2014/main" id="{08F1951D-1AE5-84A0-415F-F6DFDE3FFE2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445604" y="3831755"/>
            <a:ext cx="632432" cy="632432"/>
          </a:xfrm>
          <a:prstGeom prst="rect">
            <a:avLst/>
          </a:prstGeom>
        </p:spPr>
      </p:pic>
      <p:sp>
        <p:nvSpPr>
          <p:cNvPr id="22" name="Arrow: Right 21">
            <a:extLst>
              <a:ext uri="{FF2B5EF4-FFF2-40B4-BE49-F238E27FC236}">
                <a16:creationId xmlns:a16="http://schemas.microsoft.com/office/drawing/2014/main" id="{499B09B3-C345-5894-8CF6-306B9130782B}"/>
              </a:ext>
            </a:extLst>
          </p:cNvPr>
          <p:cNvSpPr/>
          <p:nvPr/>
        </p:nvSpPr>
        <p:spPr>
          <a:xfrm>
            <a:off x="3964644" y="2726740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C1FADE10-49A4-E843-25C0-070F279BE84B}"/>
              </a:ext>
            </a:extLst>
          </p:cNvPr>
          <p:cNvSpPr/>
          <p:nvPr/>
        </p:nvSpPr>
        <p:spPr>
          <a:xfrm>
            <a:off x="5281418" y="2731207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BAB41616-83B7-F997-CED9-A727479F1EC4}"/>
              </a:ext>
            </a:extLst>
          </p:cNvPr>
          <p:cNvSpPr/>
          <p:nvPr/>
        </p:nvSpPr>
        <p:spPr>
          <a:xfrm rot="5400000">
            <a:off x="4584618" y="3571607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D5D51462-C602-91DE-106D-ED6ABAC5A5AA}"/>
              </a:ext>
            </a:extLst>
          </p:cNvPr>
          <p:cNvSpPr/>
          <p:nvPr/>
        </p:nvSpPr>
        <p:spPr>
          <a:xfrm>
            <a:off x="6797948" y="2749872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A0E316A6-F0F2-22BB-71A6-00ECFC6E3776}"/>
              </a:ext>
            </a:extLst>
          </p:cNvPr>
          <p:cNvSpPr/>
          <p:nvPr/>
        </p:nvSpPr>
        <p:spPr>
          <a:xfrm>
            <a:off x="8382111" y="2724483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33F57E-B44A-7E44-A470-57D5F965DEF5}"/>
              </a:ext>
            </a:extLst>
          </p:cNvPr>
          <p:cNvSpPr txBox="1"/>
          <p:nvPr/>
        </p:nvSpPr>
        <p:spPr>
          <a:xfrm>
            <a:off x="2957899" y="3099901"/>
            <a:ext cx="91145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User Sign up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29FD616-1796-61DE-3D43-6A3F6B6171EE}"/>
              </a:ext>
            </a:extLst>
          </p:cNvPr>
          <p:cNvSpPr txBox="1"/>
          <p:nvPr/>
        </p:nvSpPr>
        <p:spPr>
          <a:xfrm>
            <a:off x="4301461" y="3102621"/>
            <a:ext cx="959889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Spoof Check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0C8730A-D1E7-1244-3AAF-5556C808DDDE}"/>
              </a:ext>
            </a:extLst>
          </p:cNvPr>
          <p:cNvSpPr txBox="1"/>
          <p:nvPr/>
        </p:nvSpPr>
        <p:spPr>
          <a:xfrm>
            <a:off x="4918988" y="3395937"/>
            <a:ext cx="510819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/>
              <a:t>Yes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FA6C00-476E-18CF-36EF-0135221B24F5}"/>
              </a:ext>
            </a:extLst>
          </p:cNvPr>
          <p:cNvSpPr txBox="1"/>
          <p:nvPr/>
        </p:nvSpPr>
        <p:spPr>
          <a:xfrm>
            <a:off x="5198213" y="2524053"/>
            <a:ext cx="463818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/>
              <a:t>No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1454974-3ACE-4CAD-485A-8394A792D8AB}"/>
              </a:ext>
            </a:extLst>
          </p:cNvPr>
          <p:cNvSpPr txBox="1"/>
          <p:nvPr/>
        </p:nvSpPr>
        <p:spPr>
          <a:xfrm>
            <a:off x="5649716" y="3742228"/>
            <a:ext cx="1194902" cy="9387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Audio Feature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Extraction 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-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MFCC, 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Mel </a:t>
            </a:r>
            <a:r>
              <a:rPr lang="en-US" sz="1100" i="0">
                <a:effectLst/>
                <a:latin typeface="Calibri"/>
                <a:ea typeface="Calibri"/>
                <a:cs typeface="Calibri"/>
              </a:rPr>
              <a:t>Spectrogram</a:t>
            </a:r>
            <a:endParaRPr lang="en-US" sz="1100">
              <a:latin typeface="Calibri"/>
              <a:ea typeface="Calibri"/>
              <a:cs typeface="Calibri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2881ED-B394-992A-40FF-931D37B0372F}"/>
              </a:ext>
            </a:extLst>
          </p:cNvPr>
          <p:cNvSpPr txBox="1"/>
          <p:nvPr/>
        </p:nvSpPr>
        <p:spPr>
          <a:xfrm>
            <a:off x="6956502" y="3291638"/>
            <a:ext cx="14125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Vector Embeddings -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MFCC, 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Mel </a:t>
            </a:r>
            <a:r>
              <a:rPr lang="en-US" sz="1100" i="0">
                <a:effectLst/>
                <a:latin typeface="Calibri"/>
                <a:ea typeface="Calibri"/>
                <a:cs typeface="Calibri"/>
              </a:rPr>
              <a:t>Spectrogram</a:t>
            </a:r>
            <a:r>
              <a:rPr lang="en-US" sz="1100">
                <a:latin typeface="Calibri"/>
                <a:ea typeface="Calibri"/>
                <a:cs typeface="Calibri"/>
              </a:rPr>
              <a:t>, </a:t>
            </a:r>
          </a:p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Audio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B9CAEC8-3427-328D-A2DC-74F8DB7ED645}"/>
              </a:ext>
            </a:extLst>
          </p:cNvPr>
          <p:cNvSpPr txBox="1"/>
          <p:nvPr/>
        </p:nvSpPr>
        <p:spPr>
          <a:xfrm>
            <a:off x="8718415" y="3138463"/>
            <a:ext cx="858213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Vector DB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CE3D151B-E5D2-4958-B490-77A070473E58}"/>
              </a:ext>
            </a:extLst>
          </p:cNvPr>
          <p:cNvSpPr/>
          <p:nvPr/>
        </p:nvSpPr>
        <p:spPr>
          <a:xfrm rot="5400000">
            <a:off x="8954639" y="3477478"/>
            <a:ext cx="351128" cy="181536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41" name="Graphic 40" descr="Thumbs up sign with solid fill">
            <a:extLst>
              <a:ext uri="{FF2B5EF4-FFF2-40B4-BE49-F238E27FC236}">
                <a16:creationId xmlns:a16="http://schemas.microsoft.com/office/drawing/2014/main" id="{3AAE8262-D009-2BF1-D601-A0B2E4D967A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780722" y="3699394"/>
            <a:ext cx="698962" cy="698962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C666F11-69AE-0939-94A4-ABA44A38816E}"/>
              </a:ext>
            </a:extLst>
          </p:cNvPr>
          <p:cNvSpPr txBox="1"/>
          <p:nvPr/>
        </p:nvSpPr>
        <p:spPr>
          <a:xfrm>
            <a:off x="8675674" y="4347007"/>
            <a:ext cx="889702" cy="4308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Sign up Success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A958F5E-971F-D521-1457-426BC79095C4}"/>
              </a:ext>
            </a:extLst>
          </p:cNvPr>
          <p:cNvSpPr txBox="1"/>
          <p:nvPr/>
        </p:nvSpPr>
        <p:spPr>
          <a:xfrm>
            <a:off x="4263090" y="4434785"/>
            <a:ext cx="994183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>
                <a:latin typeface="Calibri"/>
                <a:ea typeface="Calibri"/>
                <a:cs typeface="Calibri"/>
              </a:rPr>
              <a:t>Sign up Failed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C32A8AB-0517-E6C6-164F-BD00D084B381}"/>
              </a:ext>
            </a:extLst>
          </p:cNvPr>
          <p:cNvSpPr/>
          <p:nvPr/>
        </p:nvSpPr>
        <p:spPr>
          <a:xfrm>
            <a:off x="5823626" y="2225789"/>
            <a:ext cx="847410" cy="1473605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D72318-BABE-3969-9D4A-0F5ED98B6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18" y="261216"/>
            <a:ext cx="10515600" cy="1325563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Sign-Up</a:t>
            </a:r>
            <a:r>
              <a:rPr lang="en-US" sz="4400">
                <a:solidFill>
                  <a:schemeClr val="bg1"/>
                </a:solidFill>
              </a:rPr>
              <a:t> Process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30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9" grpId="0"/>
      <p:bldP spid="30" grpId="0"/>
      <p:bldP spid="31" grpId="0"/>
      <p:bldP spid="32" grpId="0"/>
      <p:bldP spid="33" grpId="0"/>
      <p:bldP spid="36" grpId="0"/>
      <p:bldP spid="37" grpId="0" animBg="1"/>
      <p:bldP spid="43" grpId="0"/>
      <p:bldP spid="48" grpId="0"/>
      <p:bldP spid="4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d744bd5-108c-4ee0-9140-fe6e9c99c176">
      <Terms xmlns="http://schemas.microsoft.com/office/infopath/2007/PartnerControls"/>
    </lcf76f155ced4ddcb4097134ff3c332f>
    <TaxCatchAll xmlns="48679665-9fa3-4f58-a9c0-071b62b6a92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5349C84C20F848AE0930DF36043CA0" ma:contentTypeVersion="11" ma:contentTypeDescription="Create a new document." ma:contentTypeScope="" ma:versionID="12a9b43ceaac33ed37a0b347af515e29">
  <xsd:schema xmlns:xsd="http://www.w3.org/2001/XMLSchema" xmlns:xs="http://www.w3.org/2001/XMLSchema" xmlns:p="http://schemas.microsoft.com/office/2006/metadata/properties" xmlns:ns2="6d744bd5-108c-4ee0-9140-fe6e9c99c176" xmlns:ns3="48679665-9fa3-4f58-a9c0-071b62b6a923" targetNamespace="http://schemas.microsoft.com/office/2006/metadata/properties" ma:root="true" ma:fieldsID="82bf1ccccdd368a660ac44db285d1493" ns2:_="" ns3:_="">
    <xsd:import namespace="6d744bd5-108c-4ee0-9140-fe6e9c99c176"/>
    <xsd:import namespace="48679665-9fa3-4f58-a9c0-071b62b6a9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744bd5-108c-4ee0-9140-fe6e9c99c1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851a94d3-361c-4fb2-8e79-cb69b3aef04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679665-9fa3-4f58-a9c0-071b62b6a92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d7d50e0-3f9e-4e15-8c8a-8814e0b849df}" ma:internalName="TaxCatchAll" ma:showField="CatchAllData" ma:web="48679665-9fa3-4f58-a9c0-071b62b6a92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F1A303-254D-4A1D-91C0-4FB15AB495AC}">
  <ds:schemaRefs>
    <ds:schemaRef ds:uri="48679665-9fa3-4f58-a9c0-071b62b6a923"/>
    <ds:schemaRef ds:uri="6d744bd5-108c-4ee0-9140-fe6e9c99c17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95DFE7E-3366-44CE-9B41-5B4825D79A0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F9FE1E-127D-4ED1-A3E3-F9920C33E48F}">
  <ds:schemaRefs>
    <ds:schemaRef ds:uri="48679665-9fa3-4f58-a9c0-071b62b6a923"/>
    <ds:schemaRef ds:uri="6d744bd5-108c-4ee0-9140-fe6e9c99c17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415</Words>
  <Application>Microsoft Macintosh PowerPoint</Application>
  <PresentationFormat>Widescreen</PresentationFormat>
  <Paragraphs>156</Paragraphs>
  <Slides>25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Times</vt:lpstr>
      <vt:lpstr>Office Theme</vt:lpstr>
      <vt:lpstr>Leveraging GenAI for Biometric Voice Print Authentication</vt:lpstr>
      <vt:lpstr>Why</vt:lpstr>
      <vt:lpstr>Past &amp; Future</vt:lpstr>
      <vt:lpstr>Inclusive | Personalized</vt:lpstr>
      <vt:lpstr>How</vt:lpstr>
      <vt:lpstr>PowerPoint Presentation</vt:lpstr>
      <vt:lpstr>Frontend User Interface: Sign-Up Process</vt:lpstr>
      <vt:lpstr>Frontend User Interface: Sign-In Process</vt:lpstr>
      <vt:lpstr>Sign-Up Process</vt:lpstr>
      <vt:lpstr>PowerPoint Presentation</vt:lpstr>
      <vt:lpstr>Results</vt:lpstr>
      <vt:lpstr>AVS Spoof Results</vt:lpstr>
      <vt:lpstr>Vector Embedding Similarity Search Results</vt:lpstr>
      <vt:lpstr>Overall Results</vt:lpstr>
      <vt:lpstr>Conclusion</vt:lpstr>
      <vt:lpstr>Conclusion</vt:lpstr>
      <vt:lpstr>Come See A Live Demo!!!!</vt:lpstr>
      <vt:lpstr>Questions</vt:lpstr>
      <vt:lpstr>Appendix</vt:lpstr>
      <vt:lpstr>PowerPoint Presentation</vt:lpstr>
      <vt:lpstr>AVS TensorFlow Spoof Detection Model</vt:lpstr>
      <vt:lpstr>PowerPoint Presentation</vt:lpstr>
      <vt:lpstr>PowerPoint Presentation</vt:lpstr>
      <vt:lpstr>Group Members</vt:lpstr>
      <vt:lpstr>Advisors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Dawson, Dawson</dc:creator>
  <cp:lastModifiedBy>Brooks, Erica</cp:lastModifiedBy>
  <cp:revision>5</cp:revision>
  <dcterms:created xsi:type="dcterms:W3CDTF">2021-03-11T03:54:50Z</dcterms:created>
  <dcterms:modified xsi:type="dcterms:W3CDTF">2026-01-21T00:22:58Z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0x010100855349C84C20F848AE0930DF36043CA0</vt:lpwstr>
  </property>
  <property fmtid="{D5CDD505-2E9C-101B-9397-08002B2CF9AE}" pid="3" name="MediaServiceImageTags">
    <vt:lpwstr/>
  </property>
</Properties>
</file>

<file path=docProps/thumbnail.jpeg>
</file>